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23.jpg" ContentType="image/jpg"/>
  <Override PartName="/ppt/media/image38.jpg" ContentType="image/jpg"/>
  <Override PartName="/ppt/media/image39.jpg" ContentType="image/jpg"/>
  <Override PartName="/ppt/media/image40.jpg" ContentType="image/jpg"/>
  <Override PartName="/ppt/notesSlides/notesSlide1.xml" ContentType="application/vnd.openxmlformats-officedocument.presentationml.notesSlide+xml"/>
  <Override PartName="/ppt/media/image41.jpg" ContentType="image/jpg"/>
  <Override PartName="/ppt/media/image42.jpg" ContentType="image/jpg"/>
  <Override PartName="/ppt/media/image43.jpg" ContentType="image/jpg"/>
  <Override PartName="/ppt/media/image44.jpg" ContentType="image/jpg"/>
  <Override PartName="/ppt/media/image45.jpg" ContentType="image/jpg"/>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7" r:id="rId2"/>
    <p:sldId id="256" r:id="rId3"/>
    <p:sldId id="291" r:id="rId4"/>
    <p:sldId id="303" r:id="rId5"/>
    <p:sldId id="306" r:id="rId6"/>
    <p:sldId id="304" r:id="rId7"/>
    <p:sldId id="293" r:id="rId8"/>
    <p:sldId id="292" r:id="rId9"/>
    <p:sldId id="257" r:id="rId10"/>
    <p:sldId id="258" r:id="rId11"/>
    <p:sldId id="259" r:id="rId12"/>
    <p:sldId id="260" r:id="rId13"/>
    <p:sldId id="261" r:id="rId14"/>
    <p:sldId id="262" r:id="rId15"/>
    <p:sldId id="263" r:id="rId16"/>
    <p:sldId id="296" r:id="rId17"/>
    <p:sldId id="297" r:id="rId18"/>
    <p:sldId id="264" r:id="rId19"/>
    <p:sldId id="265" r:id="rId20"/>
    <p:sldId id="266" r:id="rId21"/>
    <p:sldId id="267" r:id="rId22"/>
    <p:sldId id="268" r:id="rId23"/>
    <p:sldId id="270" r:id="rId24"/>
    <p:sldId id="271" r:id="rId25"/>
    <p:sldId id="273" r:id="rId26"/>
    <p:sldId id="274" r:id="rId27"/>
    <p:sldId id="277" r:id="rId28"/>
    <p:sldId id="278" r:id="rId29"/>
    <p:sldId id="299" r:id="rId30"/>
    <p:sldId id="302" r:id="rId31"/>
    <p:sldId id="298" r:id="rId32"/>
    <p:sldId id="279" r:id="rId33"/>
    <p:sldId id="281" r:id="rId34"/>
    <p:sldId id="300" r:id="rId35"/>
    <p:sldId id="305" r:id="rId36"/>
    <p:sldId id="286" r:id="rId3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varScale="1">
        <p:scale>
          <a:sx n="74" d="100"/>
          <a:sy n="74" d="100"/>
        </p:scale>
        <p:origin x="-57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image" Target="../media/image49.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572AB6-D1D3-463A-9654-D36BB3C9C0E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38655A3B-F172-4B3B-9B87-97A2C71D8B18}">
      <dgm:prSet phldrT="[Text]"/>
      <dgm:spPr/>
      <dgm:t>
        <a:bodyPr/>
        <a:lstStyle/>
        <a:p>
          <a:r>
            <a:rPr lang="en-IN" dirty="0" smtClean="0"/>
            <a:t>Hardware</a:t>
          </a:r>
          <a:endParaRPr lang="en-IN" dirty="0"/>
        </a:p>
      </dgm:t>
    </dgm:pt>
    <dgm:pt modelId="{C9085506-929A-4AAD-ACD2-AE1F8D63C44D}" type="parTrans" cxnId="{B313F820-E1A1-499B-97A5-C0536E86D19F}">
      <dgm:prSet/>
      <dgm:spPr/>
      <dgm:t>
        <a:bodyPr/>
        <a:lstStyle/>
        <a:p>
          <a:endParaRPr lang="en-IN"/>
        </a:p>
      </dgm:t>
    </dgm:pt>
    <dgm:pt modelId="{40106CD3-4EAE-4012-A8D5-1FC7AFEA0F13}" type="sibTrans" cxnId="{B313F820-E1A1-499B-97A5-C0536E86D19F}">
      <dgm:prSet/>
      <dgm:spPr/>
      <dgm:t>
        <a:bodyPr/>
        <a:lstStyle/>
        <a:p>
          <a:endParaRPr lang="en-IN"/>
        </a:p>
      </dgm:t>
    </dgm:pt>
    <dgm:pt modelId="{9BDE82C3-2A4E-4FE7-8873-9CF1AFA6B5ED}">
      <dgm:prSet phldrT="[Text]"/>
      <dgm:spPr/>
      <dgm:t>
        <a:bodyPr/>
        <a:lstStyle/>
        <a:p>
          <a:r>
            <a:rPr lang="en-IN" dirty="0" smtClean="0"/>
            <a:t>Software</a:t>
          </a:r>
          <a:endParaRPr lang="en-IN" dirty="0"/>
        </a:p>
      </dgm:t>
    </dgm:pt>
    <dgm:pt modelId="{AD65CC93-E2FD-4152-8EFE-AF6EF30D1E43}" type="parTrans" cxnId="{2E58CBFC-BF4C-46E1-86FC-AF2FE231D6B9}">
      <dgm:prSet/>
      <dgm:spPr/>
      <dgm:t>
        <a:bodyPr/>
        <a:lstStyle/>
        <a:p>
          <a:endParaRPr lang="en-IN"/>
        </a:p>
      </dgm:t>
    </dgm:pt>
    <dgm:pt modelId="{06880675-177F-4254-BE39-3D1251765D51}" type="sibTrans" cxnId="{2E58CBFC-BF4C-46E1-86FC-AF2FE231D6B9}">
      <dgm:prSet/>
      <dgm:spPr/>
      <dgm:t>
        <a:bodyPr/>
        <a:lstStyle/>
        <a:p>
          <a:endParaRPr lang="en-IN"/>
        </a:p>
      </dgm:t>
    </dgm:pt>
    <dgm:pt modelId="{0D5D26C3-CF61-409F-823F-C3DFAB7A715C}">
      <dgm:prSet phldrT="[Text]"/>
      <dgm:spPr/>
      <dgm:t>
        <a:bodyPr/>
        <a:lstStyle/>
        <a:p>
          <a:r>
            <a:rPr lang="en-IN" dirty="0" smtClean="0"/>
            <a:t>Communication</a:t>
          </a:r>
          <a:endParaRPr lang="en-IN" dirty="0"/>
        </a:p>
      </dgm:t>
    </dgm:pt>
    <dgm:pt modelId="{B9E895BB-52EE-472D-8943-28DD820AB3AD}" type="parTrans" cxnId="{2819D6BA-99D2-422E-8656-0E049B52C25A}">
      <dgm:prSet/>
      <dgm:spPr/>
      <dgm:t>
        <a:bodyPr/>
        <a:lstStyle/>
        <a:p>
          <a:endParaRPr lang="en-IN"/>
        </a:p>
      </dgm:t>
    </dgm:pt>
    <dgm:pt modelId="{3935B120-64F6-4C04-AECE-19B3428CC36B}" type="sibTrans" cxnId="{2819D6BA-99D2-422E-8656-0E049B52C25A}">
      <dgm:prSet/>
      <dgm:spPr/>
      <dgm:t>
        <a:bodyPr/>
        <a:lstStyle/>
        <a:p>
          <a:endParaRPr lang="en-IN"/>
        </a:p>
      </dgm:t>
    </dgm:pt>
    <dgm:pt modelId="{FBE91F19-ADFD-4743-9D49-70CD6E391A11}">
      <dgm:prSet phldrT="[Text]"/>
      <dgm:spPr/>
      <dgm:t>
        <a:bodyPr/>
        <a:lstStyle/>
        <a:p>
          <a:r>
            <a:rPr lang="en-IN" smtClean="0"/>
            <a:t>Software</a:t>
          </a:r>
          <a:endParaRPr lang="en-IN" dirty="0"/>
        </a:p>
      </dgm:t>
    </dgm:pt>
    <dgm:pt modelId="{B1F373B4-D132-4E74-86A2-0C3E2935B40F}" type="parTrans" cxnId="{271AA73E-EEE9-4212-9CA2-C5799C3FA913}">
      <dgm:prSet/>
      <dgm:spPr/>
      <dgm:t>
        <a:bodyPr/>
        <a:lstStyle/>
        <a:p>
          <a:endParaRPr lang="en-IN"/>
        </a:p>
      </dgm:t>
    </dgm:pt>
    <dgm:pt modelId="{DCF7AA4F-6725-4686-9C61-C736FC3BE5F0}" type="sibTrans" cxnId="{271AA73E-EEE9-4212-9CA2-C5799C3FA913}">
      <dgm:prSet/>
      <dgm:spPr/>
      <dgm:t>
        <a:bodyPr/>
        <a:lstStyle/>
        <a:p>
          <a:endParaRPr lang="en-IN"/>
        </a:p>
      </dgm:t>
    </dgm:pt>
    <dgm:pt modelId="{ECA4A49B-BED4-4467-A3D6-A9456F9F3B37}">
      <dgm:prSet phldrT="[Text]"/>
      <dgm:spPr/>
      <dgm:t>
        <a:bodyPr/>
        <a:lstStyle/>
        <a:p>
          <a:r>
            <a:rPr lang="en-IN" dirty="0" smtClean="0"/>
            <a:t>Hardware</a:t>
          </a:r>
          <a:endParaRPr lang="en-IN" dirty="0"/>
        </a:p>
      </dgm:t>
    </dgm:pt>
    <dgm:pt modelId="{754F0A20-EBCC-44B7-8E5F-BF3E883BBA53}" type="parTrans" cxnId="{2AB47345-48EB-4F09-9C68-432931C8A819}">
      <dgm:prSet/>
      <dgm:spPr/>
      <dgm:t>
        <a:bodyPr/>
        <a:lstStyle/>
        <a:p>
          <a:endParaRPr lang="en-IN"/>
        </a:p>
      </dgm:t>
    </dgm:pt>
    <dgm:pt modelId="{712BE34C-8785-44C1-B120-9F05E882D26F}" type="sibTrans" cxnId="{2AB47345-48EB-4F09-9C68-432931C8A819}">
      <dgm:prSet/>
      <dgm:spPr/>
      <dgm:t>
        <a:bodyPr/>
        <a:lstStyle/>
        <a:p>
          <a:endParaRPr lang="en-IN"/>
        </a:p>
      </dgm:t>
    </dgm:pt>
    <dgm:pt modelId="{A7D35798-F800-4FDC-A172-C662B29D77FE}" type="pres">
      <dgm:prSet presAssocID="{13572AB6-D1D3-463A-9654-D36BB3C9C0ED}" presName="Name0" presStyleCnt="0">
        <dgm:presLayoutVars>
          <dgm:dir/>
          <dgm:resizeHandles val="exact"/>
        </dgm:presLayoutVars>
      </dgm:prSet>
      <dgm:spPr/>
      <dgm:t>
        <a:bodyPr/>
        <a:lstStyle/>
        <a:p>
          <a:endParaRPr lang="en-IN"/>
        </a:p>
      </dgm:t>
    </dgm:pt>
    <dgm:pt modelId="{C7BD40FE-48D4-4335-945C-D5D6D4183060}" type="pres">
      <dgm:prSet presAssocID="{38655A3B-F172-4B3B-9B87-97A2C71D8B18}" presName="node" presStyleLbl="node1" presStyleIdx="0" presStyleCnt="5" custScaleX="216035" custScaleY="244575" custLinFactX="74624" custLinFactNeighborX="100000" custLinFactNeighborY="-84471">
        <dgm:presLayoutVars>
          <dgm:bulletEnabled val="1"/>
        </dgm:presLayoutVars>
      </dgm:prSet>
      <dgm:spPr/>
      <dgm:t>
        <a:bodyPr/>
        <a:lstStyle/>
        <a:p>
          <a:endParaRPr lang="en-IN"/>
        </a:p>
      </dgm:t>
    </dgm:pt>
    <dgm:pt modelId="{46BE5261-29BC-4126-B52D-136A98ABB777}" type="pres">
      <dgm:prSet presAssocID="{40106CD3-4EAE-4012-A8D5-1FC7AFEA0F13}" presName="sibTrans" presStyleLbl="sibTrans2D1" presStyleIdx="0" presStyleCnt="4"/>
      <dgm:spPr/>
      <dgm:t>
        <a:bodyPr/>
        <a:lstStyle/>
        <a:p>
          <a:endParaRPr lang="en-IN"/>
        </a:p>
      </dgm:t>
    </dgm:pt>
    <dgm:pt modelId="{315CE96D-B450-403B-B808-E32AC4CFB31D}" type="pres">
      <dgm:prSet presAssocID="{40106CD3-4EAE-4012-A8D5-1FC7AFEA0F13}" presName="connectorText" presStyleLbl="sibTrans2D1" presStyleIdx="0" presStyleCnt="4"/>
      <dgm:spPr/>
      <dgm:t>
        <a:bodyPr/>
        <a:lstStyle/>
        <a:p>
          <a:endParaRPr lang="en-IN"/>
        </a:p>
      </dgm:t>
    </dgm:pt>
    <dgm:pt modelId="{8020F182-5BC9-484B-852C-1CA77F591937}" type="pres">
      <dgm:prSet presAssocID="{9BDE82C3-2A4E-4FE7-8873-9CF1AFA6B5ED}" presName="node" presStyleLbl="node1" presStyleIdx="1" presStyleCnt="5" custScaleX="216078" custScaleY="246728" custLinFactX="147896" custLinFactNeighborX="200000" custLinFactNeighborY="-93632">
        <dgm:presLayoutVars>
          <dgm:bulletEnabled val="1"/>
        </dgm:presLayoutVars>
      </dgm:prSet>
      <dgm:spPr/>
      <dgm:t>
        <a:bodyPr/>
        <a:lstStyle/>
        <a:p>
          <a:endParaRPr lang="en-IN"/>
        </a:p>
      </dgm:t>
    </dgm:pt>
    <dgm:pt modelId="{DD939106-329E-408C-A79C-EC67ADA21584}" type="pres">
      <dgm:prSet presAssocID="{06880675-177F-4254-BE39-3D1251765D51}" presName="sibTrans" presStyleLbl="sibTrans2D1" presStyleIdx="1" presStyleCnt="4"/>
      <dgm:spPr/>
      <dgm:t>
        <a:bodyPr/>
        <a:lstStyle/>
        <a:p>
          <a:endParaRPr lang="en-IN"/>
        </a:p>
      </dgm:t>
    </dgm:pt>
    <dgm:pt modelId="{C302DB83-200B-4688-911A-FE3055FC2B46}" type="pres">
      <dgm:prSet presAssocID="{06880675-177F-4254-BE39-3D1251765D51}" presName="connectorText" presStyleLbl="sibTrans2D1" presStyleIdx="1" presStyleCnt="4"/>
      <dgm:spPr/>
      <dgm:t>
        <a:bodyPr/>
        <a:lstStyle/>
        <a:p>
          <a:endParaRPr lang="en-IN"/>
        </a:p>
      </dgm:t>
    </dgm:pt>
    <dgm:pt modelId="{D6AEC70F-0C31-485B-B0AE-6F11BC5DF7EE}" type="pres">
      <dgm:prSet presAssocID="{0D5D26C3-CF61-409F-823F-C3DFAB7A715C}" presName="node" presStyleLbl="node1" presStyleIdx="2" presStyleCnt="5" custScaleX="231158" custScaleY="235849" custLinFactX="205716" custLinFactY="29534" custLinFactNeighborX="300000" custLinFactNeighborY="100000">
        <dgm:presLayoutVars>
          <dgm:bulletEnabled val="1"/>
        </dgm:presLayoutVars>
      </dgm:prSet>
      <dgm:spPr/>
      <dgm:t>
        <a:bodyPr/>
        <a:lstStyle/>
        <a:p>
          <a:endParaRPr lang="en-IN"/>
        </a:p>
      </dgm:t>
    </dgm:pt>
    <dgm:pt modelId="{978B5609-55ED-49DF-9349-A4FC69E910E1}" type="pres">
      <dgm:prSet presAssocID="{3935B120-64F6-4C04-AECE-19B3428CC36B}" presName="sibTrans" presStyleLbl="sibTrans2D1" presStyleIdx="2" presStyleCnt="4"/>
      <dgm:spPr/>
      <dgm:t>
        <a:bodyPr/>
        <a:lstStyle/>
        <a:p>
          <a:endParaRPr lang="en-IN"/>
        </a:p>
      </dgm:t>
    </dgm:pt>
    <dgm:pt modelId="{F9DA3339-36D3-4362-BDBC-E835E626093B}" type="pres">
      <dgm:prSet presAssocID="{3935B120-64F6-4C04-AECE-19B3428CC36B}" presName="connectorText" presStyleLbl="sibTrans2D1" presStyleIdx="2" presStyleCnt="4"/>
      <dgm:spPr/>
      <dgm:t>
        <a:bodyPr/>
        <a:lstStyle/>
        <a:p>
          <a:endParaRPr lang="en-IN"/>
        </a:p>
      </dgm:t>
    </dgm:pt>
    <dgm:pt modelId="{2C03307F-A808-41FC-A6FA-0A9927B93788}" type="pres">
      <dgm:prSet presAssocID="{FBE91F19-ADFD-4743-9D49-70CD6E391A11}" presName="node" presStyleLbl="node1" presStyleIdx="3" presStyleCnt="5" custScaleX="204195" custScaleY="232504" custLinFactX="-200000" custLinFactY="137267" custLinFactNeighborX="-207468" custLinFactNeighborY="200000">
        <dgm:presLayoutVars>
          <dgm:bulletEnabled val="1"/>
        </dgm:presLayoutVars>
      </dgm:prSet>
      <dgm:spPr/>
      <dgm:t>
        <a:bodyPr/>
        <a:lstStyle/>
        <a:p>
          <a:endParaRPr lang="en-IN"/>
        </a:p>
      </dgm:t>
    </dgm:pt>
    <dgm:pt modelId="{9E27CC7C-EEFC-4F90-8B7D-9426D453368A}" type="pres">
      <dgm:prSet presAssocID="{DCF7AA4F-6725-4686-9C61-C736FC3BE5F0}" presName="sibTrans" presStyleLbl="sibTrans2D1" presStyleIdx="3" presStyleCnt="4"/>
      <dgm:spPr/>
      <dgm:t>
        <a:bodyPr/>
        <a:lstStyle/>
        <a:p>
          <a:endParaRPr lang="en-IN"/>
        </a:p>
      </dgm:t>
    </dgm:pt>
    <dgm:pt modelId="{1C3ABFC9-010E-4C9E-8568-A4D0FDD99859}" type="pres">
      <dgm:prSet presAssocID="{DCF7AA4F-6725-4686-9C61-C736FC3BE5F0}" presName="connectorText" presStyleLbl="sibTrans2D1" presStyleIdx="3" presStyleCnt="4"/>
      <dgm:spPr/>
      <dgm:t>
        <a:bodyPr/>
        <a:lstStyle/>
        <a:p>
          <a:endParaRPr lang="en-IN"/>
        </a:p>
      </dgm:t>
    </dgm:pt>
    <dgm:pt modelId="{63FCF0CB-9B02-4253-ACF8-E65E795AAA08}" type="pres">
      <dgm:prSet presAssocID="{ECA4A49B-BED4-4467-A3D6-A9456F9F3B37}" presName="node" presStyleLbl="node1" presStyleIdx="4" presStyleCnt="5" custScaleX="220382" custScaleY="243783" custLinFactX="-628986" custLinFactY="140896" custLinFactNeighborX="-700000" custLinFactNeighborY="200000">
        <dgm:presLayoutVars>
          <dgm:bulletEnabled val="1"/>
        </dgm:presLayoutVars>
      </dgm:prSet>
      <dgm:spPr/>
      <dgm:t>
        <a:bodyPr/>
        <a:lstStyle/>
        <a:p>
          <a:endParaRPr lang="en-IN"/>
        </a:p>
      </dgm:t>
    </dgm:pt>
  </dgm:ptLst>
  <dgm:cxnLst>
    <dgm:cxn modelId="{2E58CBFC-BF4C-46E1-86FC-AF2FE231D6B9}" srcId="{13572AB6-D1D3-463A-9654-D36BB3C9C0ED}" destId="{9BDE82C3-2A4E-4FE7-8873-9CF1AFA6B5ED}" srcOrd="1" destOrd="0" parTransId="{AD65CC93-E2FD-4152-8EFE-AF6EF30D1E43}" sibTransId="{06880675-177F-4254-BE39-3D1251765D51}"/>
    <dgm:cxn modelId="{8D6D4A9D-CE05-420B-B8BA-D17B98E75814}" type="presOf" srcId="{0D5D26C3-CF61-409F-823F-C3DFAB7A715C}" destId="{D6AEC70F-0C31-485B-B0AE-6F11BC5DF7EE}" srcOrd="0" destOrd="0" presId="urn:microsoft.com/office/officeart/2005/8/layout/process1"/>
    <dgm:cxn modelId="{2AB47345-48EB-4F09-9C68-432931C8A819}" srcId="{13572AB6-D1D3-463A-9654-D36BB3C9C0ED}" destId="{ECA4A49B-BED4-4467-A3D6-A9456F9F3B37}" srcOrd="4" destOrd="0" parTransId="{754F0A20-EBCC-44B7-8E5F-BF3E883BBA53}" sibTransId="{712BE34C-8785-44C1-B120-9F05E882D26F}"/>
    <dgm:cxn modelId="{2819D6BA-99D2-422E-8656-0E049B52C25A}" srcId="{13572AB6-D1D3-463A-9654-D36BB3C9C0ED}" destId="{0D5D26C3-CF61-409F-823F-C3DFAB7A715C}" srcOrd="2" destOrd="0" parTransId="{B9E895BB-52EE-472D-8943-28DD820AB3AD}" sibTransId="{3935B120-64F6-4C04-AECE-19B3428CC36B}"/>
    <dgm:cxn modelId="{6DC11675-BB58-40F6-8FED-8EA6BE044ADA}" type="presOf" srcId="{9BDE82C3-2A4E-4FE7-8873-9CF1AFA6B5ED}" destId="{8020F182-5BC9-484B-852C-1CA77F591937}" srcOrd="0" destOrd="0" presId="urn:microsoft.com/office/officeart/2005/8/layout/process1"/>
    <dgm:cxn modelId="{6F85F026-5E60-4976-BCCD-44F015DD5BFC}" type="presOf" srcId="{3935B120-64F6-4C04-AECE-19B3428CC36B}" destId="{F9DA3339-36D3-4362-BDBC-E835E626093B}" srcOrd="1" destOrd="0" presId="urn:microsoft.com/office/officeart/2005/8/layout/process1"/>
    <dgm:cxn modelId="{B0013296-8CC8-4B4A-B658-C6BCC5AAFB50}" type="presOf" srcId="{38655A3B-F172-4B3B-9B87-97A2C71D8B18}" destId="{C7BD40FE-48D4-4335-945C-D5D6D4183060}" srcOrd="0" destOrd="0" presId="urn:microsoft.com/office/officeart/2005/8/layout/process1"/>
    <dgm:cxn modelId="{8B205511-9BBE-48A5-BE91-F381430DB3CC}" type="presOf" srcId="{13572AB6-D1D3-463A-9654-D36BB3C9C0ED}" destId="{A7D35798-F800-4FDC-A172-C662B29D77FE}" srcOrd="0" destOrd="0" presId="urn:microsoft.com/office/officeart/2005/8/layout/process1"/>
    <dgm:cxn modelId="{3E551966-54DF-4615-A0F2-9D73BD80C370}" type="presOf" srcId="{40106CD3-4EAE-4012-A8D5-1FC7AFEA0F13}" destId="{315CE96D-B450-403B-B808-E32AC4CFB31D}" srcOrd="1" destOrd="0" presId="urn:microsoft.com/office/officeart/2005/8/layout/process1"/>
    <dgm:cxn modelId="{B313F820-E1A1-499B-97A5-C0536E86D19F}" srcId="{13572AB6-D1D3-463A-9654-D36BB3C9C0ED}" destId="{38655A3B-F172-4B3B-9B87-97A2C71D8B18}" srcOrd="0" destOrd="0" parTransId="{C9085506-929A-4AAD-ACD2-AE1F8D63C44D}" sibTransId="{40106CD3-4EAE-4012-A8D5-1FC7AFEA0F13}"/>
    <dgm:cxn modelId="{4FF85C45-17C5-47E9-B84C-8876B2B755A8}" type="presOf" srcId="{06880675-177F-4254-BE39-3D1251765D51}" destId="{C302DB83-200B-4688-911A-FE3055FC2B46}" srcOrd="1" destOrd="0" presId="urn:microsoft.com/office/officeart/2005/8/layout/process1"/>
    <dgm:cxn modelId="{D57111C9-2E91-45E6-AF12-32346AE3223A}" type="presOf" srcId="{DCF7AA4F-6725-4686-9C61-C736FC3BE5F0}" destId="{9E27CC7C-EEFC-4F90-8B7D-9426D453368A}" srcOrd="0" destOrd="0" presId="urn:microsoft.com/office/officeart/2005/8/layout/process1"/>
    <dgm:cxn modelId="{CC7A9130-0D65-4C21-9658-30A930827313}" type="presOf" srcId="{ECA4A49B-BED4-4467-A3D6-A9456F9F3B37}" destId="{63FCF0CB-9B02-4253-ACF8-E65E795AAA08}" srcOrd="0" destOrd="0" presId="urn:microsoft.com/office/officeart/2005/8/layout/process1"/>
    <dgm:cxn modelId="{271AA73E-EEE9-4212-9CA2-C5799C3FA913}" srcId="{13572AB6-D1D3-463A-9654-D36BB3C9C0ED}" destId="{FBE91F19-ADFD-4743-9D49-70CD6E391A11}" srcOrd="3" destOrd="0" parTransId="{B1F373B4-D132-4E74-86A2-0C3E2935B40F}" sibTransId="{DCF7AA4F-6725-4686-9C61-C736FC3BE5F0}"/>
    <dgm:cxn modelId="{9D187289-DE37-43A5-95C6-2A643A1B12F1}" type="presOf" srcId="{06880675-177F-4254-BE39-3D1251765D51}" destId="{DD939106-329E-408C-A79C-EC67ADA21584}" srcOrd="0" destOrd="0" presId="urn:microsoft.com/office/officeart/2005/8/layout/process1"/>
    <dgm:cxn modelId="{C3C8BD91-7FA0-40DF-8C05-EF572C511C5C}" type="presOf" srcId="{3935B120-64F6-4C04-AECE-19B3428CC36B}" destId="{978B5609-55ED-49DF-9349-A4FC69E910E1}" srcOrd="0" destOrd="0" presId="urn:microsoft.com/office/officeart/2005/8/layout/process1"/>
    <dgm:cxn modelId="{1E05674F-B1E5-4231-9629-3BB6CA2923D7}" type="presOf" srcId="{FBE91F19-ADFD-4743-9D49-70CD6E391A11}" destId="{2C03307F-A808-41FC-A6FA-0A9927B93788}" srcOrd="0" destOrd="0" presId="urn:microsoft.com/office/officeart/2005/8/layout/process1"/>
    <dgm:cxn modelId="{90D710C1-35B3-4C31-B62C-D812D6E0D75C}" type="presOf" srcId="{40106CD3-4EAE-4012-A8D5-1FC7AFEA0F13}" destId="{46BE5261-29BC-4126-B52D-136A98ABB777}" srcOrd="0" destOrd="0" presId="urn:microsoft.com/office/officeart/2005/8/layout/process1"/>
    <dgm:cxn modelId="{2DCD86ED-BCED-4C37-A52D-551FE9134C20}" type="presOf" srcId="{DCF7AA4F-6725-4686-9C61-C736FC3BE5F0}" destId="{1C3ABFC9-010E-4C9E-8568-A4D0FDD99859}" srcOrd="1" destOrd="0" presId="urn:microsoft.com/office/officeart/2005/8/layout/process1"/>
    <dgm:cxn modelId="{A14D96EB-EC58-4E4D-BC34-A06B39226728}" type="presParOf" srcId="{A7D35798-F800-4FDC-A172-C662B29D77FE}" destId="{C7BD40FE-48D4-4335-945C-D5D6D4183060}" srcOrd="0" destOrd="0" presId="urn:microsoft.com/office/officeart/2005/8/layout/process1"/>
    <dgm:cxn modelId="{BB967CF4-6ADD-4AD9-961A-FB60AEA191F6}" type="presParOf" srcId="{A7D35798-F800-4FDC-A172-C662B29D77FE}" destId="{46BE5261-29BC-4126-B52D-136A98ABB777}" srcOrd="1" destOrd="0" presId="urn:microsoft.com/office/officeart/2005/8/layout/process1"/>
    <dgm:cxn modelId="{2D059C5B-889B-4ECB-9242-045B2537334C}" type="presParOf" srcId="{46BE5261-29BC-4126-B52D-136A98ABB777}" destId="{315CE96D-B450-403B-B808-E32AC4CFB31D}" srcOrd="0" destOrd="0" presId="urn:microsoft.com/office/officeart/2005/8/layout/process1"/>
    <dgm:cxn modelId="{56038BC5-40C6-45D9-88BB-BBFD285BD25F}" type="presParOf" srcId="{A7D35798-F800-4FDC-A172-C662B29D77FE}" destId="{8020F182-5BC9-484B-852C-1CA77F591937}" srcOrd="2" destOrd="0" presId="urn:microsoft.com/office/officeart/2005/8/layout/process1"/>
    <dgm:cxn modelId="{42D509E2-1BB4-41EC-A057-3E195D94F97B}" type="presParOf" srcId="{A7D35798-F800-4FDC-A172-C662B29D77FE}" destId="{DD939106-329E-408C-A79C-EC67ADA21584}" srcOrd="3" destOrd="0" presId="urn:microsoft.com/office/officeart/2005/8/layout/process1"/>
    <dgm:cxn modelId="{D0CCBA1F-066E-42C4-AF04-E17EF1BBE599}" type="presParOf" srcId="{DD939106-329E-408C-A79C-EC67ADA21584}" destId="{C302DB83-200B-4688-911A-FE3055FC2B46}" srcOrd="0" destOrd="0" presId="urn:microsoft.com/office/officeart/2005/8/layout/process1"/>
    <dgm:cxn modelId="{FBA71F3C-40A4-4BF0-B335-CA0B8858E04E}" type="presParOf" srcId="{A7D35798-F800-4FDC-A172-C662B29D77FE}" destId="{D6AEC70F-0C31-485B-B0AE-6F11BC5DF7EE}" srcOrd="4" destOrd="0" presId="urn:microsoft.com/office/officeart/2005/8/layout/process1"/>
    <dgm:cxn modelId="{A89DF130-E21B-4F8B-8420-1F381E5AD75E}" type="presParOf" srcId="{A7D35798-F800-4FDC-A172-C662B29D77FE}" destId="{978B5609-55ED-49DF-9349-A4FC69E910E1}" srcOrd="5" destOrd="0" presId="urn:microsoft.com/office/officeart/2005/8/layout/process1"/>
    <dgm:cxn modelId="{954654D2-BF5B-4AC6-8575-1830D9011425}" type="presParOf" srcId="{978B5609-55ED-49DF-9349-A4FC69E910E1}" destId="{F9DA3339-36D3-4362-BDBC-E835E626093B}" srcOrd="0" destOrd="0" presId="urn:microsoft.com/office/officeart/2005/8/layout/process1"/>
    <dgm:cxn modelId="{8F291B1B-B2D8-4AC6-B13D-F9903843D628}" type="presParOf" srcId="{A7D35798-F800-4FDC-A172-C662B29D77FE}" destId="{2C03307F-A808-41FC-A6FA-0A9927B93788}" srcOrd="6" destOrd="0" presId="urn:microsoft.com/office/officeart/2005/8/layout/process1"/>
    <dgm:cxn modelId="{7F62D2E2-9009-4FFB-A568-57D99655FB52}" type="presParOf" srcId="{A7D35798-F800-4FDC-A172-C662B29D77FE}" destId="{9E27CC7C-EEFC-4F90-8B7D-9426D453368A}" srcOrd="7" destOrd="0" presId="urn:microsoft.com/office/officeart/2005/8/layout/process1"/>
    <dgm:cxn modelId="{1052F806-2D14-40F4-AC0D-ABC6FE3BF927}" type="presParOf" srcId="{9E27CC7C-EEFC-4F90-8B7D-9426D453368A}" destId="{1C3ABFC9-010E-4C9E-8568-A4D0FDD99859}" srcOrd="0" destOrd="0" presId="urn:microsoft.com/office/officeart/2005/8/layout/process1"/>
    <dgm:cxn modelId="{E4AE1FD2-13EE-4E79-BB23-914233BFC932}" type="presParOf" srcId="{A7D35798-F800-4FDC-A172-C662B29D77FE}" destId="{63FCF0CB-9B02-4253-ACF8-E65E795AAA08}"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E6CC11-A037-43D5-898A-B4F1B623217F}" type="doc">
      <dgm:prSet loTypeId="urn:microsoft.com/office/officeart/2005/8/layout/hProcess3" loCatId="process" qsTypeId="urn:microsoft.com/office/officeart/2005/8/quickstyle/simple1" qsCatId="simple" csTypeId="urn:microsoft.com/office/officeart/2005/8/colors/accent1_2" csCatId="accent1" phldr="1"/>
      <dgm:spPr/>
    </dgm:pt>
    <dgm:pt modelId="{7783C36D-2076-49B0-B241-AF585D4F62B1}">
      <dgm:prSet phldrT="[Text]"/>
      <dgm:spPr/>
      <dgm:t>
        <a:bodyPr/>
        <a:lstStyle/>
        <a:p>
          <a:r>
            <a:rPr lang="en-IN" dirty="0" smtClean="0"/>
            <a:t>Code</a:t>
          </a:r>
          <a:endParaRPr lang="en-IN" dirty="0"/>
        </a:p>
      </dgm:t>
    </dgm:pt>
    <dgm:pt modelId="{DD7A9BC7-3262-450E-8DFB-105290CA39F6}" type="parTrans" cxnId="{72035B5B-EAE5-4B1E-B14F-395EAB7F78AF}">
      <dgm:prSet/>
      <dgm:spPr/>
      <dgm:t>
        <a:bodyPr/>
        <a:lstStyle/>
        <a:p>
          <a:endParaRPr lang="en-IN"/>
        </a:p>
      </dgm:t>
    </dgm:pt>
    <dgm:pt modelId="{7E1F49EE-3EA7-4144-8D17-5D0AD7E20B0F}" type="sibTrans" cxnId="{72035B5B-EAE5-4B1E-B14F-395EAB7F78AF}">
      <dgm:prSet/>
      <dgm:spPr/>
      <dgm:t>
        <a:bodyPr/>
        <a:lstStyle/>
        <a:p>
          <a:endParaRPr lang="en-IN"/>
        </a:p>
      </dgm:t>
    </dgm:pt>
    <dgm:pt modelId="{3C50D90D-DD37-458D-BA2B-A366ACA232C8}" type="pres">
      <dgm:prSet presAssocID="{D1E6CC11-A037-43D5-898A-B4F1B623217F}" presName="Name0" presStyleCnt="0">
        <dgm:presLayoutVars>
          <dgm:dir/>
          <dgm:animLvl val="lvl"/>
          <dgm:resizeHandles val="exact"/>
        </dgm:presLayoutVars>
      </dgm:prSet>
      <dgm:spPr/>
    </dgm:pt>
    <dgm:pt modelId="{5ED097EC-5EA0-4C5E-A465-477FCCD550A3}" type="pres">
      <dgm:prSet presAssocID="{D1E6CC11-A037-43D5-898A-B4F1B623217F}" presName="dummy" presStyleCnt="0"/>
      <dgm:spPr/>
    </dgm:pt>
    <dgm:pt modelId="{EAF603A0-488E-4E7D-A45E-B6D82F707C98}" type="pres">
      <dgm:prSet presAssocID="{D1E6CC11-A037-43D5-898A-B4F1B623217F}" presName="linH" presStyleCnt="0"/>
      <dgm:spPr/>
    </dgm:pt>
    <dgm:pt modelId="{22E0F58C-C063-4D41-8EDF-6D1DCD09C17A}" type="pres">
      <dgm:prSet presAssocID="{D1E6CC11-A037-43D5-898A-B4F1B623217F}" presName="padding1" presStyleCnt="0"/>
      <dgm:spPr/>
    </dgm:pt>
    <dgm:pt modelId="{08D2B3B2-8943-46E9-8DAC-BBD65EBB6157}" type="pres">
      <dgm:prSet presAssocID="{7783C36D-2076-49B0-B241-AF585D4F62B1}" presName="linV" presStyleCnt="0"/>
      <dgm:spPr/>
    </dgm:pt>
    <dgm:pt modelId="{4CC4E5D6-45A6-4E07-8EC2-013D65649849}" type="pres">
      <dgm:prSet presAssocID="{7783C36D-2076-49B0-B241-AF585D4F62B1}" presName="spVertical1" presStyleCnt="0"/>
      <dgm:spPr/>
    </dgm:pt>
    <dgm:pt modelId="{C521E301-67BE-4F5F-A8DF-469244D8910E}" type="pres">
      <dgm:prSet presAssocID="{7783C36D-2076-49B0-B241-AF585D4F62B1}" presName="parTx" presStyleLbl="revTx" presStyleIdx="0" presStyleCnt="1" custLinFactNeighborX="-55808">
        <dgm:presLayoutVars>
          <dgm:chMax val="0"/>
          <dgm:chPref val="0"/>
          <dgm:bulletEnabled val="1"/>
        </dgm:presLayoutVars>
      </dgm:prSet>
      <dgm:spPr/>
      <dgm:t>
        <a:bodyPr/>
        <a:lstStyle/>
        <a:p>
          <a:endParaRPr lang="en-IN"/>
        </a:p>
      </dgm:t>
    </dgm:pt>
    <dgm:pt modelId="{297E3861-5E34-4FAF-8A24-79B301120A1F}" type="pres">
      <dgm:prSet presAssocID="{7783C36D-2076-49B0-B241-AF585D4F62B1}" presName="spVertical2" presStyleCnt="0"/>
      <dgm:spPr/>
    </dgm:pt>
    <dgm:pt modelId="{4952C54B-55ED-4C76-BBC1-B3C5420EC034}" type="pres">
      <dgm:prSet presAssocID="{7783C36D-2076-49B0-B241-AF585D4F62B1}" presName="spVertical3" presStyleCnt="0"/>
      <dgm:spPr/>
    </dgm:pt>
    <dgm:pt modelId="{51B87D5B-770E-4CAA-B991-E292237FF4CF}" type="pres">
      <dgm:prSet presAssocID="{D1E6CC11-A037-43D5-898A-B4F1B623217F}" presName="padding2" presStyleCnt="0"/>
      <dgm:spPr/>
    </dgm:pt>
    <dgm:pt modelId="{B68D65F6-29B6-4EDB-9653-71E3907DD7B7}" type="pres">
      <dgm:prSet presAssocID="{D1E6CC11-A037-43D5-898A-B4F1B623217F}" presName="negArrow" presStyleCnt="0"/>
      <dgm:spPr/>
    </dgm:pt>
    <dgm:pt modelId="{95049642-22D5-4825-B669-09424DD4B0DB}" type="pres">
      <dgm:prSet presAssocID="{D1E6CC11-A037-43D5-898A-B4F1B623217F}" presName="backgroundArrow" presStyleLbl="node1" presStyleIdx="0" presStyleCnt="1"/>
      <dgm:spPr/>
    </dgm:pt>
  </dgm:ptLst>
  <dgm:cxnLst>
    <dgm:cxn modelId="{C0BE860E-6DD0-487A-BD1B-F86A2F6467E9}" type="presOf" srcId="{7783C36D-2076-49B0-B241-AF585D4F62B1}" destId="{C521E301-67BE-4F5F-A8DF-469244D8910E}" srcOrd="0" destOrd="0" presId="urn:microsoft.com/office/officeart/2005/8/layout/hProcess3"/>
    <dgm:cxn modelId="{72035B5B-EAE5-4B1E-B14F-395EAB7F78AF}" srcId="{D1E6CC11-A037-43D5-898A-B4F1B623217F}" destId="{7783C36D-2076-49B0-B241-AF585D4F62B1}" srcOrd="0" destOrd="0" parTransId="{DD7A9BC7-3262-450E-8DFB-105290CA39F6}" sibTransId="{7E1F49EE-3EA7-4144-8D17-5D0AD7E20B0F}"/>
    <dgm:cxn modelId="{9DC65F79-AA02-4B22-BD99-1ADDE913EB1B}" type="presOf" srcId="{D1E6CC11-A037-43D5-898A-B4F1B623217F}" destId="{3C50D90D-DD37-458D-BA2B-A366ACA232C8}" srcOrd="0" destOrd="0" presId="urn:microsoft.com/office/officeart/2005/8/layout/hProcess3"/>
    <dgm:cxn modelId="{D3CFF57E-DD1B-4A63-A1F2-426707822E03}" type="presParOf" srcId="{3C50D90D-DD37-458D-BA2B-A366ACA232C8}" destId="{5ED097EC-5EA0-4C5E-A465-477FCCD550A3}" srcOrd="0" destOrd="0" presId="urn:microsoft.com/office/officeart/2005/8/layout/hProcess3"/>
    <dgm:cxn modelId="{5BA2CCDF-7C84-430E-B990-E45515B4AF71}" type="presParOf" srcId="{3C50D90D-DD37-458D-BA2B-A366ACA232C8}" destId="{EAF603A0-488E-4E7D-A45E-B6D82F707C98}" srcOrd="1" destOrd="0" presId="urn:microsoft.com/office/officeart/2005/8/layout/hProcess3"/>
    <dgm:cxn modelId="{51C1827D-241F-4607-9610-6369F34DD504}" type="presParOf" srcId="{EAF603A0-488E-4E7D-A45E-B6D82F707C98}" destId="{22E0F58C-C063-4D41-8EDF-6D1DCD09C17A}" srcOrd="0" destOrd="0" presId="urn:microsoft.com/office/officeart/2005/8/layout/hProcess3"/>
    <dgm:cxn modelId="{C1D18057-1E6E-4DD3-BE67-E2E08298CA71}" type="presParOf" srcId="{EAF603A0-488E-4E7D-A45E-B6D82F707C98}" destId="{08D2B3B2-8943-46E9-8DAC-BBD65EBB6157}" srcOrd="1" destOrd="0" presId="urn:microsoft.com/office/officeart/2005/8/layout/hProcess3"/>
    <dgm:cxn modelId="{640E0CC7-565D-403D-BDF3-2AA9B09F1F21}" type="presParOf" srcId="{08D2B3B2-8943-46E9-8DAC-BBD65EBB6157}" destId="{4CC4E5D6-45A6-4E07-8EC2-013D65649849}" srcOrd="0" destOrd="0" presId="urn:microsoft.com/office/officeart/2005/8/layout/hProcess3"/>
    <dgm:cxn modelId="{489B5644-B5DC-4A6D-A9B4-8851A6C13D78}" type="presParOf" srcId="{08D2B3B2-8943-46E9-8DAC-BBD65EBB6157}" destId="{C521E301-67BE-4F5F-A8DF-469244D8910E}" srcOrd="1" destOrd="0" presId="urn:microsoft.com/office/officeart/2005/8/layout/hProcess3"/>
    <dgm:cxn modelId="{986354F7-41A6-4C04-9A7F-1F50CCEA5D24}" type="presParOf" srcId="{08D2B3B2-8943-46E9-8DAC-BBD65EBB6157}" destId="{297E3861-5E34-4FAF-8A24-79B301120A1F}" srcOrd="2" destOrd="0" presId="urn:microsoft.com/office/officeart/2005/8/layout/hProcess3"/>
    <dgm:cxn modelId="{18BF8F43-3B8B-4451-8E8E-9EEB9F413632}" type="presParOf" srcId="{08D2B3B2-8943-46E9-8DAC-BBD65EBB6157}" destId="{4952C54B-55ED-4C76-BBC1-B3C5420EC034}" srcOrd="3" destOrd="0" presId="urn:microsoft.com/office/officeart/2005/8/layout/hProcess3"/>
    <dgm:cxn modelId="{952EA16B-DA20-4861-881D-D62C14677646}" type="presParOf" srcId="{EAF603A0-488E-4E7D-A45E-B6D82F707C98}" destId="{51B87D5B-770E-4CAA-B991-E292237FF4CF}" srcOrd="2" destOrd="0" presId="urn:microsoft.com/office/officeart/2005/8/layout/hProcess3"/>
    <dgm:cxn modelId="{F74BB67D-E230-4810-A1A4-5EB483851D41}" type="presParOf" srcId="{EAF603A0-488E-4E7D-A45E-B6D82F707C98}" destId="{B68D65F6-29B6-4EDB-9653-71E3907DD7B7}" srcOrd="3" destOrd="0" presId="urn:microsoft.com/office/officeart/2005/8/layout/hProcess3"/>
    <dgm:cxn modelId="{D154E330-9BCE-4FD8-96F8-1AEE158E2F77}" type="presParOf" srcId="{EAF603A0-488E-4E7D-A45E-B6D82F707C98}" destId="{95049642-22D5-4825-B669-09424DD4B0DB}"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CA101B-FEA9-40E7-8A51-A276A4592367}" type="doc">
      <dgm:prSet loTypeId="urn:microsoft.com/office/officeart/2005/8/layout/hProcess3" loCatId="process" qsTypeId="urn:microsoft.com/office/officeart/2005/8/quickstyle/simple1" qsCatId="simple" csTypeId="urn:microsoft.com/office/officeart/2005/8/colors/accent1_2" csCatId="accent1" phldr="1"/>
      <dgm:spPr/>
    </dgm:pt>
    <dgm:pt modelId="{B4E86FD3-C373-4A40-A289-27D509B9DD73}">
      <dgm:prSet phldrT="[Text]"/>
      <dgm:spPr/>
      <dgm:t>
        <a:bodyPr/>
        <a:lstStyle/>
        <a:p>
          <a:pPr algn="l"/>
          <a:r>
            <a:rPr lang="en-IN" dirty="0" smtClean="0"/>
            <a:t>Hardware</a:t>
          </a:r>
          <a:endParaRPr lang="en-IN" dirty="0"/>
        </a:p>
      </dgm:t>
    </dgm:pt>
    <dgm:pt modelId="{CA228070-BAAE-4C3D-B4BB-87FB856AE74D}" type="parTrans" cxnId="{8C52F88F-654D-4F1A-97BD-E999D99AD3F6}">
      <dgm:prSet/>
      <dgm:spPr/>
      <dgm:t>
        <a:bodyPr/>
        <a:lstStyle/>
        <a:p>
          <a:endParaRPr lang="en-IN"/>
        </a:p>
      </dgm:t>
    </dgm:pt>
    <dgm:pt modelId="{31A44E8A-1444-4110-AA95-007C9394A90E}" type="sibTrans" cxnId="{8C52F88F-654D-4F1A-97BD-E999D99AD3F6}">
      <dgm:prSet/>
      <dgm:spPr/>
      <dgm:t>
        <a:bodyPr/>
        <a:lstStyle/>
        <a:p>
          <a:endParaRPr lang="en-IN"/>
        </a:p>
      </dgm:t>
    </dgm:pt>
    <dgm:pt modelId="{24FA2ADA-041C-4D9D-9A53-CEECE8EB62D0}" type="pres">
      <dgm:prSet presAssocID="{83CA101B-FEA9-40E7-8A51-A276A4592367}" presName="Name0" presStyleCnt="0">
        <dgm:presLayoutVars>
          <dgm:dir/>
          <dgm:animLvl val="lvl"/>
          <dgm:resizeHandles val="exact"/>
        </dgm:presLayoutVars>
      </dgm:prSet>
      <dgm:spPr/>
    </dgm:pt>
    <dgm:pt modelId="{1D8613F2-8200-443E-B38D-6BF7D1C826A7}" type="pres">
      <dgm:prSet presAssocID="{83CA101B-FEA9-40E7-8A51-A276A4592367}" presName="dummy" presStyleCnt="0"/>
      <dgm:spPr/>
    </dgm:pt>
    <dgm:pt modelId="{EC121317-0DE4-43E0-9DD2-29F7379DEF47}" type="pres">
      <dgm:prSet presAssocID="{83CA101B-FEA9-40E7-8A51-A276A4592367}" presName="linH" presStyleCnt="0"/>
      <dgm:spPr/>
    </dgm:pt>
    <dgm:pt modelId="{1ECFA10A-F2F1-4CF5-90E7-25D15A806CB9}" type="pres">
      <dgm:prSet presAssocID="{83CA101B-FEA9-40E7-8A51-A276A4592367}" presName="padding1" presStyleCnt="0"/>
      <dgm:spPr/>
    </dgm:pt>
    <dgm:pt modelId="{5FAD14CC-C482-4025-AD8F-4F3FA54720AE}" type="pres">
      <dgm:prSet presAssocID="{B4E86FD3-C373-4A40-A289-27D509B9DD73}" presName="linV" presStyleCnt="0"/>
      <dgm:spPr/>
    </dgm:pt>
    <dgm:pt modelId="{A8D99F32-977E-4473-8B79-67E40C7FF1C3}" type="pres">
      <dgm:prSet presAssocID="{B4E86FD3-C373-4A40-A289-27D509B9DD73}" presName="spVertical1" presStyleCnt="0"/>
      <dgm:spPr/>
    </dgm:pt>
    <dgm:pt modelId="{F90B26A3-D40C-4A97-865D-9A907BBC8F4B}" type="pres">
      <dgm:prSet presAssocID="{B4E86FD3-C373-4A40-A289-27D509B9DD73}" presName="parTx" presStyleLbl="revTx" presStyleIdx="0" presStyleCnt="1" custLinFactNeighborX="-56524" custLinFactNeighborY="2202">
        <dgm:presLayoutVars>
          <dgm:chMax val="0"/>
          <dgm:chPref val="0"/>
          <dgm:bulletEnabled val="1"/>
        </dgm:presLayoutVars>
      </dgm:prSet>
      <dgm:spPr/>
      <dgm:t>
        <a:bodyPr/>
        <a:lstStyle/>
        <a:p>
          <a:endParaRPr lang="en-IN"/>
        </a:p>
      </dgm:t>
    </dgm:pt>
    <dgm:pt modelId="{7F83CAFF-3136-474A-9FA0-753787EBB12B}" type="pres">
      <dgm:prSet presAssocID="{B4E86FD3-C373-4A40-A289-27D509B9DD73}" presName="spVertical2" presStyleCnt="0"/>
      <dgm:spPr/>
    </dgm:pt>
    <dgm:pt modelId="{18A2B976-825C-439A-BC8F-EB7F695CEF72}" type="pres">
      <dgm:prSet presAssocID="{B4E86FD3-C373-4A40-A289-27D509B9DD73}" presName="spVertical3" presStyleCnt="0"/>
      <dgm:spPr/>
    </dgm:pt>
    <dgm:pt modelId="{0D0C6A08-1BEA-4D0F-A4D9-65CAD66C2EDE}" type="pres">
      <dgm:prSet presAssocID="{83CA101B-FEA9-40E7-8A51-A276A4592367}" presName="padding2" presStyleCnt="0"/>
      <dgm:spPr/>
    </dgm:pt>
    <dgm:pt modelId="{E1C43DF6-AF50-401A-A056-4E77770968AA}" type="pres">
      <dgm:prSet presAssocID="{83CA101B-FEA9-40E7-8A51-A276A4592367}" presName="negArrow" presStyleCnt="0"/>
      <dgm:spPr/>
    </dgm:pt>
    <dgm:pt modelId="{834E7AF2-1B0F-4272-83E4-DD159DB6D0F1}" type="pres">
      <dgm:prSet presAssocID="{83CA101B-FEA9-40E7-8A51-A276A4592367}" presName="backgroundArrow" presStyleLbl="node1" presStyleIdx="0" presStyleCnt="1"/>
      <dgm:spPr/>
    </dgm:pt>
  </dgm:ptLst>
  <dgm:cxnLst>
    <dgm:cxn modelId="{8C52F88F-654D-4F1A-97BD-E999D99AD3F6}" srcId="{83CA101B-FEA9-40E7-8A51-A276A4592367}" destId="{B4E86FD3-C373-4A40-A289-27D509B9DD73}" srcOrd="0" destOrd="0" parTransId="{CA228070-BAAE-4C3D-B4BB-87FB856AE74D}" sibTransId="{31A44E8A-1444-4110-AA95-007C9394A90E}"/>
    <dgm:cxn modelId="{052474CD-CB77-48B7-8227-B56F9BE0EF2A}" type="presOf" srcId="{B4E86FD3-C373-4A40-A289-27D509B9DD73}" destId="{F90B26A3-D40C-4A97-865D-9A907BBC8F4B}" srcOrd="0" destOrd="0" presId="urn:microsoft.com/office/officeart/2005/8/layout/hProcess3"/>
    <dgm:cxn modelId="{E259273E-EF6C-4054-8149-DE7EF44B96E8}" type="presOf" srcId="{83CA101B-FEA9-40E7-8A51-A276A4592367}" destId="{24FA2ADA-041C-4D9D-9A53-CEECE8EB62D0}" srcOrd="0" destOrd="0" presId="urn:microsoft.com/office/officeart/2005/8/layout/hProcess3"/>
    <dgm:cxn modelId="{3E574F0E-2F56-44F1-92D4-0AC81CFDEC0F}" type="presParOf" srcId="{24FA2ADA-041C-4D9D-9A53-CEECE8EB62D0}" destId="{1D8613F2-8200-443E-B38D-6BF7D1C826A7}" srcOrd="0" destOrd="0" presId="urn:microsoft.com/office/officeart/2005/8/layout/hProcess3"/>
    <dgm:cxn modelId="{C55B0FD0-8754-4F05-B4AC-55A430D744A9}" type="presParOf" srcId="{24FA2ADA-041C-4D9D-9A53-CEECE8EB62D0}" destId="{EC121317-0DE4-43E0-9DD2-29F7379DEF47}" srcOrd="1" destOrd="0" presId="urn:microsoft.com/office/officeart/2005/8/layout/hProcess3"/>
    <dgm:cxn modelId="{24E73526-2E0E-452A-9105-14480020C211}" type="presParOf" srcId="{EC121317-0DE4-43E0-9DD2-29F7379DEF47}" destId="{1ECFA10A-F2F1-4CF5-90E7-25D15A806CB9}" srcOrd="0" destOrd="0" presId="urn:microsoft.com/office/officeart/2005/8/layout/hProcess3"/>
    <dgm:cxn modelId="{9C429E7F-F813-4C3B-98C1-C872B20C8789}" type="presParOf" srcId="{EC121317-0DE4-43E0-9DD2-29F7379DEF47}" destId="{5FAD14CC-C482-4025-AD8F-4F3FA54720AE}" srcOrd="1" destOrd="0" presId="urn:microsoft.com/office/officeart/2005/8/layout/hProcess3"/>
    <dgm:cxn modelId="{02E9940A-7692-42A8-872C-C01E4C105516}" type="presParOf" srcId="{5FAD14CC-C482-4025-AD8F-4F3FA54720AE}" destId="{A8D99F32-977E-4473-8B79-67E40C7FF1C3}" srcOrd="0" destOrd="0" presId="urn:microsoft.com/office/officeart/2005/8/layout/hProcess3"/>
    <dgm:cxn modelId="{CBBC11AB-267F-417A-8571-B20BD10AEC36}" type="presParOf" srcId="{5FAD14CC-C482-4025-AD8F-4F3FA54720AE}" destId="{F90B26A3-D40C-4A97-865D-9A907BBC8F4B}" srcOrd="1" destOrd="0" presId="urn:microsoft.com/office/officeart/2005/8/layout/hProcess3"/>
    <dgm:cxn modelId="{223052A8-D437-408A-B45D-83B4DDEE8ED9}" type="presParOf" srcId="{5FAD14CC-C482-4025-AD8F-4F3FA54720AE}" destId="{7F83CAFF-3136-474A-9FA0-753787EBB12B}" srcOrd="2" destOrd="0" presId="urn:microsoft.com/office/officeart/2005/8/layout/hProcess3"/>
    <dgm:cxn modelId="{6BEF7EF3-F91B-4EA9-B568-B715C02F20E9}" type="presParOf" srcId="{5FAD14CC-C482-4025-AD8F-4F3FA54720AE}" destId="{18A2B976-825C-439A-BC8F-EB7F695CEF72}" srcOrd="3" destOrd="0" presId="urn:microsoft.com/office/officeart/2005/8/layout/hProcess3"/>
    <dgm:cxn modelId="{59F8975F-2A19-4101-8D19-C6B402F39862}" type="presParOf" srcId="{EC121317-0DE4-43E0-9DD2-29F7379DEF47}" destId="{0D0C6A08-1BEA-4D0F-A4D9-65CAD66C2EDE}" srcOrd="2" destOrd="0" presId="urn:microsoft.com/office/officeart/2005/8/layout/hProcess3"/>
    <dgm:cxn modelId="{B9B63FAD-536E-4355-80D5-5D79183BB3FE}" type="presParOf" srcId="{EC121317-0DE4-43E0-9DD2-29F7379DEF47}" destId="{E1C43DF6-AF50-401A-A056-4E77770968AA}" srcOrd="3" destOrd="0" presId="urn:microsoft.com/office/officeart/2005/8/layout/hProcess3"/>
    <dgm:cxn modelId="{5F426FF2-798A-4AFD-B96D-DE5095C9A713}" type="presParOf" srcId="{EC121317-0DE4-43E0-9DD2-29F7379DEF47}" destId="{834E7AF2-1B0F-4272-83E4-DD159DB6D0F1}"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992FBF-D17E-4863-8759-DFE7106DC5C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DFFCCC6D-DD32-47C2-BD0A-334B074FA536}">
      <dgm:prSet phldrT="[Text]"/>
      <dgm:spPr/>
      <dgm:t>
        <a:bodyPr/>
        <a:lstStyle/>
        <a:p>
          <a:r>
            <a:rPr lang="en-IN" dirty="0" smtClean="0"/>
            <a:t>Arduino</a:t>
          </a:r>
          <a:endParaRPr lang="en-IN" dirty="0"/>
        </a:p>
      </dgm:t>
    </dgm:pt>
    <dgm:pt modelId="{57814C6D-6396-481C-8431-DFF1807091AC}" type="parTrans" cxnId="{648529A1-0226-4EE5-B6B8-1400FAA17A88}">
      <dgm:prSet/>
      <dgm:spPr/>
      <dgm:t>
        <a:bodyPr/>
        <a:lstStyle/>
        <a:p>
          <a:endParaRPr lang="en-IN"/>
        </a:p>
      </dgm:t>
    </dgm:pt>
    <dgm:pt modelId="{55D00DC3-3017-413C-9F7E-B4600E8401C7}" type="sibTrans" cxnId="{648529A1-0226-4EE5-B6B8-1400FAA17A88}">
      <dgm:prSet/>
      <dgm:spPr/>
      <dgm:t>
        <a:bodyPr/>
        <a:lstStyle/>
        <a:p>
          <a:endParaRPr lang="en-IN"/>
        </a:p>
      </dgm:t>
    </dgm:pt>
    <dgm:pt modelId="{86A68F1C-DB25-49D9-A1EB-AA373C71FD04}">
      <dgm:prSet phldrT="[Text]"/>
      <dgm:spPr/>
      <dgm:t>
        <a:bodyPr/>
        <a:lstStyle/>
        <a:p>
          <a:r>
            <a:rPr lang="en-IN" dirty="0" smtClean="0"/>
            <a:t>Accelerometer</a:t>
          </a:r>
          <a:endParaRPr lang="en-IN" dirty="0"/>
        </a:p>
      </dgm:t>
    </dgm:pt>
    <dgm:pt modelId="{D7D4BBE1-B2EF-4254-9D1B-5BE282E42FB9}" type="parTrans" cxnId="{EEB6D2E7-E8D5-4AA9-99BC-CD4B572FBA15}">
      <dgm:prSet/>
      <dgm:spPr/>
      <dgm:t>
        <a:bodyPr/>
        <a:lstStyle/>
        <a:p>
          <a:endParaRPr lang="en-IN"/>
        </a:p>
      </dgm:t>
    </dgm:pt>
    <dgm:pt modelId="{AF307362-3C02-4139-8583-0FC8A4DA7B83}" type="sibTrans" cxnId="{EEB6D2E7-E8D5-4AA9-99BC-CD4B572FBA15}">
      <dgm:prSet/>
      <dgm:spPr/>
      <dgm:t>
        <a:bodyPr/>
        <a:lstStyle/>
        <a:p>
          <a:endParaRPr lang="en-IN"/>
        </a:p>
      </dgm:t>
    </dgm:pt>
    <dgm:pt modelId="{9C303E51-7446-4678-ACAA-E29646DEB4D5}">
      <dgm:prSet phldrT="[Text]"/>
      <dgm:spPr/>
      <dgm:t>
        <a:bodyPr/>
        <a:lstStyle/>
        <a:p>
          <a:r>
            <a:rPr lang="en-IN" dirty="0" smtClean="0"/>
            <a:t>ADXL3xx</a:t>
          </a:r>
          <a:endParaRPr lang="en-IN" dirty="0"/>
        </a:p>
      </dgm:t>
    </dgm:pt>
    <dgm:pt modelId="{B0AC8C6B-C256-4F16-BE62-956A66B5DCA9}" type="parTrans" cxnId="{8A9036D2-7416-47EA-ADC6-43ECA6E3FAC7}">
      <dgm:prSet/>
      <dgm:spPr/>
      <dgm:t>
        <a:bodyPr/>
        <a:lstStyle/>
        <a:p>
          <a:endParaRPr lang="en-IN"/>
        </a:p>
      </dgm:t>
    </dgm:pt>
    <dgm:pt modelId="{3408FC5F-E54F-4818-89D7-7461FEB0A9A3}" type="sibTrans" cxnId="{8A9036D2-7416-47EA-ADC6-43ECA6E3FAC7}">
      <dgm:prSet/>
      <dgm:spPr/>
      <dgm:t>
        <a:bodyPr/>
        <a:lstStyle/>
        <a:p>
          <a:endParaRPr lang="en-IN"/>
        </a:p>
      </dgm:t>
    </dgm:pt>
    <dgm:pt modelId="{24F14118-FE71-47D0-88A3-BE453DFA3450}">
      <dgm:prSet phldrT="[Text]" phldr="1"/>
      <dgm:spPr/>
      <dgm:t>
        <a:bodyPr/>
        <a:lstStyle/>
        <a:p>
          <a:endParaRPr lang="en-IN"/>
        </a:p>
      </dgm:t>
    </dgm:pt>
    <dgm:pt modelId="{BDCA64EA-735D-4DFE-B502-64B7144355AF}" type="parTrans" cxnId="{1880BA89-4D45-4125-B13A-C07F5AA58350}">
      <dgm:prSet/>
      <dgm:spPr/>
      <dgm:t>
        <a:bodyPr/>
        <a:lstStyle/>
        <a:p>
          <a:endParaRPr lang="en-IN"/>
        </a:p>
      </dgm:t>
    </dgm:pt>
    <dgm:pt modelId="{5E151C17-6624-43C4-842C-3D25A4E7AF12}" type="sibTrans" cxnId="{1880BA89-4D45-4125-B13A-C07F5AA58350}">
      <dgm:prSet/>
      <dgm:spPr/>
      <dgm:t>
        <a:bodyPr/>
        <a:lstStyle/>
        <a:p>
          <a:endParaRPr lang="en-IN"/>
        </a:p>
      </dgm:t>
    </dgm:pt>
    <dgm:pt modelId="{0B758744-0BF5-4765-A10B-57C00A779CB2}">
      <dgm:prSet phldrT="[Text]"/>
      <dgm:spPr/>
      <dgm:t>
        <a:bodyPr/>
        <a:lstStyle/>
        <a:p>
          <a:r>
            <a:rPr lang="en-IN" dirty="0" smtClean="0"/>
            <a:t>Bluetooth</a:t>
          </a:r>
          <a:endParaRPr lang="en-IN" dirty="0"/>
        </a:p>
      </dgm:t>
    </dgm:pt>
    <dgm:pt modelId="{57CA668B-74F6-47DC-B3A5-9B211D815DAB}" type="parTrans" cxnId="{A1FBAA79-1F79-4F98-8494-6E431C7AA5F8}">
      <dgm:prSet/>
      <dgm:spPr/>
      <dgm:t>
        <a:bodyPr/>
        <a:lstStyle/>
        <a:p>
          <a:endParaRPr lang="en-IN"/>
        </a:p>
      </dgm:t>
    </dgm:pt>
    <dgm:pt modelId="{3B28DA6E-A4FB-4F16-8CBF-62C04BAEB3C0}" type="sibTrans" cxnId="{A1FBAA79-1F79-4F98-8494-6E431C7AA5F8}">
      <dgm:prSet/>
      <dgm:spPr/>
      <dgm:t>
        <a:bodyPr/>
        <a:lstStyle/>
        <a:p>
          <a:endParaRPr lang="en-IN"/>
        </a:p>
      </dgm:t>
    </dgm:pt>
    <dgm:pt modelId="{B5AE0D47-7E53-4E12-A166-D0FBCC90AA72}">
      <dgm:prSet phldrT="[Text]"/>
      <dgm:spPr/>
      <dgm:t>
        <a:bodyPr/>
        <a:lstStyle/>
        <a:p>
          <a:r>
            <a:rPr lang="en-IN" dirty="0" smtClean="0"/>
            <a:t>HC0x</a:t>
          </a:r>
          <a:endParaRPr lang="en-IN" dirty="0"/>
        </a:p>
      </dgm:t>
    </dgm:pt>
    <dgm:pt modelId="{7EDC51E7-E9BF-4B4A-A9B7-C653416F9674}" type="parTrans" cxnId="{454A854D-F288-4BCB-98DB-31B923CFB9F9}">
      <dgm:prSet/>
      <dgm:spPr/>
      <dgm:t>
        <a:bodyPr/>
        <a:lstStyle/>
        <a:p>
          <a:endParaRPr lang="en-IN"/>
        </a:p>
      </dgm:t>
    </dgm:pt>
    <dgm:pt modelId="{FB62C800-8151-4043-920A-187982AD73FB}" type="sibTrans" cxnId="{454A854D-F288-4BCB-98DB-31B923CFB9F9}">
      <dgm:prSet/>
      <dgm:spPr/>
      <dgm:t>
        <a:bodyPr/>
        <a:lstStyle/>
        <a:p>
          <a:endParaRPr lang="en-IN"/>
        </a:p>
      </dgm:t>
    </dgm:pt>
    <dgm:pt modelId="{AE9B57B0-9861-40EE-A6B1-A961048D834D}">
      <dgm:prSet phldrT="[Text]" phldr="1"/>
      <dgm:spPr/>
      <dgm:t>
        <a:bodyPr/>
        <a:lstStyle/>
        <a:p>
          <a:endParaRPr lang="en-IN"/>
        </a:p>
      </dgm:t>
    </dgm:pt>
    <dgm:pt modelId="{786E030C-A5C5-4115-B1E9-AD6ACFCAF1D4}" type="parTrans" cxnId="{0274ECC2-7EC7-45AA-ACF1-7749BE3D0538}">
      <dgm:prSet/>
      <dgm:spPr/>
      <dgm:t>
        <a:bodyPr/>
        <a:lstStyle/>
        <a:p>
          <a:endParaRPr lang="en-IN"/>
        </a:p>
      </dgm:t>
    </dgm:pt>
    <dgm:pt modelId="{3239BAB7-0A8F-4CC9-8CB0-A818DB0DD8FC}" type="sibTrans" cxnId="{0274ECC2-7EC7-45AA-ACF1-7749BE3D0538}">
      <dgm:prSet/>
      <dgm:spPr/>
      <dgm:t>
        <a:bodyPr/>
        <a:lstStyle/>
        <a:p>
          <a:endParaRPr lang="en-IN"/>
        </a:p>
      </dgm:t>
    </dgm:pt>
    <dgm:pt modelId="{8DDD36E8-CEE4-4ED9-A491-38EC95EE6B1D}">
      <dgm:prSet phldrT="[Text]"/>
      <dgm:spPr/>
      <dgm:t>
        <a:bodyPr/>
        <a:lstStyle/>
        <a:p>
          <a:r>
            <a:rPr lang="en-IN" dirty="0" smtClean="0"/>
            <a:t>Open-Source Prototyping Platform</a:t>
          </a:r>
          <a:endParaRPr lang="en-IN" dirty="0"/>
        </a:p>
      </dgm:t>
    </dgm:pt>
    <dgm:pt modelId="{68A04B00-9D5D-460C-B554-D208259A3934}" type="sibTrans" cxnId="{C9760F74-15E0-43F0-929C-388FC8C4285E}">
      <dgm:prSet/>
      <dgm:spPr/>
      <dgm:t>
        <a:bodyPr/>
        <a:lstStyle/>
        <a:p>
          <a:endParaRPr lang="en-IN"/>
        </a:p>
      </dgm:t>
    </dgm:pt>
    <dgm:pt modelId="{F8A5E8EC-0620-4278-90D0-54C37CDCFE0F}" type="parTrans" cxnId="{C9760F74-15E0-43F0-929C-388FC8C4285E}">
      <dgm:prSet/>
      <dgm:spPr/>
      <dgm:t>
        <a:bodyPr/>
        <a:lstStyle/>
        <a:p>
          <a:endParaRPr lang="en-IN"/>
        </a:p>
      </dgm:t>
    </dgm:pt>
    <dgm:pt modelId="{7F32FBD4-A50A-4025-A504-14D3AD6B5788}" type="pres">
      <dgm:prSet presAssocID="{45992FBF-D17E-4863-8759-DFE7106DC5CC}" presName="linear" presStyleCnt="0">
        <dgm:presLayoutVars>
          <dgm:dir/>
          <dgm:resizeHandles val="exact"/>
        </dgm:presLayoutVars>
      </dgm:prSet>
      <dgm:spPr/>
      <dgm:t>
        <a:bodyPr/>
        <a:lstStyle/>
        <a:p>
          <a:endParaRPr lang="en-IN"/>
        </a:p>
      </dgm:t>
    </dgm:pt>
    <dgm:pt modelId="{6F057BB7-1E42-4844-BAF9-22367CE189FA}" type="pres">
      <dgm:prSet presAssocID="{DFFCCC6D-DD32-47C2-BD0A-334B074FA536}" presName="comp" presStyleCnt="0"/>
      <dgm:spPr/>
    </dgm:pt>
    <dgm:pt modelId="{4FC37451-2701-4210-B239-A3784ED1D63B}" type="pres">
      <dgm:prSet presAssocID="{DFFCCC6D-DD32-47C2-BD0A-334B074FA536}" presName="box" presStyleLbl="node1" presStyleIdx="0" presStyleCnt="3"/>
      <dgm:spPr/>
      <dgm:t>
        <a:bodyPr/>
        <a:lstStyle/>
        <a:p>
          <a:endParaRPr lang="en-IN"/>
        </a:p>
      </dgm:t>
    </dgm:pt>
    <dgm:pt modelId="{A7ED3C7C-7C90-46E9-BA8F-ACF52FAC7DF0}" type="pres">
      <dgm:prSet presAssocID="{DFFCCC6D-DD32-47C2-BD0A-334B074FA536}" presName="img" presStyleLbl="fgImgPlace1" presStyleIdx="0" presStyleCnt="3" custLinFactNeighborX="-4753" custLinFactNeighborY="-95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pt>
    <dgm:pt modelId="{D35C8D64-1B70-49E4-B0A2-2AB694FE68DF}" type="pres">
      <dgm:prSet presAssocID="{DFFCCC6D-DD32-47C2-BD0A-334B074FA536}" presName="text" presStyleLbl="node1" presStyleIdx="0" presStyleCnt="3">
        <dgm:presLayoutVars>
          <dgm:bulletEnabled val="1"/>
        </dgm:presLayoutVars>
      </dgm:prSet>
      <dgm:spPr/>
      <dgm:t>
        <a:bodyPr/>
        <a:lstStyle/>
        <a:p>
          <a:endParaRPr lang="en-IN"/>
        </a:p>
      </dgm:t>
    </dgm:pt>
    <dgm:pt modelId="{DDF32338-1CC6-4CC1-B556-C6A358B89E8E}" type="pres">
      <dgm:prSet presAssocID="{55D00DC3-3017-413C-9F7E-B4600E8401C7}" presName="spacer" presStyleCnt="0"/>
      <dgm:spPr/>
    </dgm:pt>
    <dgm:pt modelId="{A85BB903-A84F-468F-844B-F635AF2AD15D}" type="pres">
      <dgm:prSet presAssocID="{86A68F1C-DB25-49D9-A1EB-AA373C71FD04}" presName="comp" presStyleCnt="0"/>
      <dgm:spPr/>
    </dgm:pt>
    <dgm:pt modelId="{686BDBA4-485B-4786-98A5-949E2216A9E0}" type="pres">
      <dgm:prSet presAssocID="{86A68F1C-DB25-49D9-A1EB-AA373C71FD04}" presName="box" presStyleLbl="node1" presStyleIdx="1" presStyleCnt="3"/>
      <dgm:spPr/>
      <dgm:t>
        <a:bodyPr/>
        <a:lstStyle/>
        <a:p>
          <a:endParaRPr lang="en-IN"/>
        </a:p>
      </dgm:t>
    </dgm:pt>
    <dgm:pt modelId="{0F72C34A-3DDB-41D5-885F-A3671AEEBB26}" type="pres">
      <dgm:prSet presAssocID="{86A68F1C-DB25-49D9-A1EB-AA373C71FD04}"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ECF39DF-DA37-432E-B2D1-BEAC7C2EEC10}" type="pres">
      <dgm:prSet presAssocID="{86A68F1C-DB25-49D9-A1EB-AA373C71FD04}" presName="text" presStyleLbl="node1" presStyleIdx="1" presStyleCnt="3">
        <dgm:presLayoutVars>
          <dgm:bulletEnabled val="1"/>
        </dgm:presLayoutVars>
      </dgm:prSet>
      <dgm:spPr/>
      <dgm:t>
        <a:bodyPr/>
        <a:lstStyle/>
        <a:p>
          <a:endParaRPr lang="en-IN"/>
        </a:p>
      </dgm:t>
    </dgm:pt>
    <dgm:pt modelId="{33ECAF4A-80A9-4263-8DE9-E078BD8A1C17}" type="pres">
      <dgm:prSet presAssocID="{AF307362-3C02-4139-8583-0FC8A4DA7B83}" presName="spacer" presStyleCnt="0"/>
      <dgm:spPr/>
    </dgm:pt>
    <dgm:pt modelId="{B2651361-F6A9-4D5E-B84D-FBDAA04307C2}" type="pres">
      <dgm:prSet presAssocID="{0B758744-0BF5-4765-A10B-57C00A779CB2}" presName="comp" presStyleCnt="0"/>
      <dgm:spPr/>
    </dgm:pt>
    <dgm:pt modelId="{2A2A2C65-2AC6-4985-89EA-51830C887731}" type="pres">
      <dgm:prSet presAssocID="{0B758744-0BF5-4765-A10B-57C00A779CB2}" presName="box" presStyleLbl="node1" presStyleIdx="2" presStyleCnt="3"/>
      <dgm:spPr/>
      <dgm:t>
        <a:bodyPr/>
        <a:lstStyle/>
        <a:p>
          <a:endParaRPr lang="en-IN"/>
        </a:p>
      </dgm:t>
    </dgm:pt>
    <dgm:pt modelId="{441DB218-6AC2-4A28-ABB4-841808BC0ECA}" type="pres">
      <dgm:prSet presAssocID="{0B758744-0BF5-4765-A10B-57C00A779CB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8000" r="-58000"/>
          </a:stretch>
        </a:blipFill>
      </dgm:spPr>
    </dgm:pt>
    <dgm:pt modelId="{51951A69-28F7-467F-9C18-325B3B272A5A}" type="pres">
      <dgm:prSet presAssocID="{0B758744-0BF5-4765-A10B-57C00A779CB2}" presName="text" presStyleLbl="node1" presStyleIdx="2" presStyleCnt="3">
        <dgm:presLayoutVars>
          <dgm:bulletEnabled val="1"/>
        </dgm:presLayoutVars>
      </dgm:prSet>
      <dgm:spPr/>
      <dgm:t>
        <a:bodyPr/>
        <a:lstStyle/>
        <a:p>
          <a:endParaRPr lang="en-IN"/>
        </a:p>
      </dgm:t>
    </dgm:pt>
  </dgm:ptLst>
  <dgm:cxnLst>
    <dgm:cxn modelId="{8A9036D2-7416-47EA-ADC6-43ECA6E3FAC7}" srcId="{86A68F1C-DB25-49D9-A1EB-AA373C71FD04}" destId="{9C303E51-7446-4678-ACAA-E29646DEB4D5}" srcOrd="0" destOrd="0" parTransId="{B0AC8C6B-C256-4F16-BE62-956A66B5DCA9}" sibTransId="{3408FC5F-E54F-4818-89D7-7461FEB0A9A3}"/>
    <dgm:cxn modelId="{65AE0EE9-FDC2-4235-89BA-7F7392046463}" type="presOf" srcId="{9C303E51-7446-4678-ACAA-E29646DEB4D5}" destId="{2ECF39DF-DA37-432E-B2D1-BEAC7C2EEC10}" srcOrd="1" destOrd="1" presId="urn:microsoft.com/office/officeart/2005/8/layout/vList4"/>
    <dgm:cxn modelId="{ACFC84A9-5EB2-4BA7-A90E-7E155B675B64}" type="presOf" srcId="{DFFCCC6D-DD32-47C2-BD0A-334B074FA536}" destId="{D35C8D64-1B70-49E4-B0A2-2AB694FE68DF}" srcOrd="1" destOrd="0" presId="urn:microsoft.com/office/officeart/2005/8/layout/vList4"/>
    <dgm:cxn modelId="{EEB6D2E7-E8D5-4AA9-99BC-CD4B572FBA15}" srcId="{45992FBF-D17E-4863-8759-DFE7106DC5CC}" destId="{86A68F1C-DB25-49D9-A1EB-AA373C71FD04}" srcOrd="1" destOrd="0" parTransId="{D7D4BBE1-B2EF-4254-9D1B-5BE282E42FB9}" sibTransId="{AF307362-3C02-4139-8583-0FC8A4DA7B83}"/>
    <dgm:cxn modelId="{A1FBAA79-1F79-4F98-8494-6E431C7AA5F8}" srcId="{45992FBF-D17E-4863-8759-DFE7106DC5CC}" destId="{0B758744-0BF5-4765-A10B-57C00A779CB2}" srcOrd="2" destOrd="0" parTransId="{57CA668B-74F6-47DC-B3A5-9B211D815DAB}" sibTransId="{3B28DA6E-A4FB-4F16-8CBF-62C04BAEB3C0}"/>
    <dgm:cxn modelId="{B3064867-157E-4C4B-9B59-70FBF927DBD6}" type="presOf" srcId="{86A68F1C-DB25-49D9-A1EB-AA373C71FD04}" destId="{686BDBA4-485B-4786-98A5-949E2216A9E0}" srcOrd="0" destOrd="0" presId="urn:microsoft.com/office/officeart/2005/8/layout/vList4"/>
    <dgm:cxn modelId="{A25A3067-E296-487C-A804-8CC60826AFB1}" type="presOf" srcId="{24F14118-FE71-47D0-88A3-BE453DFA3450}" destId="{2ECF39DF-DA37-432E-B2D1-BEAC7C2EEC10}" srcOrd="1" destOrd="2" presId="urn:microsoft.com/office/officeart/2005/8/layout/vList4"/>
    <dgm:cxn modelId="{C0309CA8-3FC3-46EB-9664-4E9134F8D3D2}" type="presOf" srcId="{8DDD36E8-CEE4-4ED9-A491-38EC95EE6B1D}" destId="{4FC37451-2701-4210-B239-A3784ED1D63B}" srcOrd="0" destOrd="1" presId="urn:microsoft.com/office/officeart/2005/8/layout/vList4"/>
    <dgm:cxn modelId="{0B2E1588-6158-47F1-9041-7FEAD086C05F}" type="presOf" srcId="{0B758744-0BF5-4765-A10B-57C00A779CB2}" destId="{51951A69-28F7-467F-9C18-325B3B272A5A}" srcOrd="1" destOrd="0" presId="urn:microsoft.com/office/officeart/2005/8/layout/vList4"/>
    <dgm:cxn modelId="{6E5A10BB-81DD-485D-8E08-1A7D9F6BFC33}" type="presOf" srcId="{AE9B57B0-9861-40EE-A6B1-A961048D834D}" destId="{51951A69-28F7-467F-9C18-325B3B272A5A}" srcOrd="1" destOrd="2" presId="urn:microsoft.com/office/officeart/2005/8/layout/vList4"/>
    <dgm:cxn modelId="{A456A9D5-BA2B-4CE9-A853-D1831EB18104}" type="presOf" srcId="{9C303E51-7446-4678-ACAA-E29646DEB4D5}" destId="{686BDBA4-485B-4786-98A5-949E2216A9E0}" srcOrd="0" destOrd="1" presId="urn:microsoft.com/office/officeart/2005/8/layout/vList4"/>
    <dgm:cxn modelId="{C9760F74-15E0-43F0-929C-388FC8C4285E}" srcId="{DFFCCC6D-DD32-47C2-BD0A-334B074FA536}" destId="{8DDD36E8-CEE4-4ED9-A491-38EC95EE6B1D}" srcOrd="0" destOrd="0" parTransId="{F8A5E8EC-0620-4278-90D0-54C37CDCFE0F}" sibTransId="{68A04B00-9D5D-460C-B554-D208259A3934}"/>
    <dgm:cxn modelId="{648529A1-0226-4EE5-B6B8-1400FAA17A88}" srcId="{45992FBF-D17E-4863-8759-DFE7106DC5CC}" destId="{DFFCCC6D-DD32-47C2-BD0A-334B074FA536}" srcOrd="0" destOrd="0" parTransId="{57814C6D-6396-481C-8431-DFF1807091AC}" sibTransId="{55D00DC3-3017-413C-9F7E-B4600E8401C7}"/>
    <dgm:cxn modelId="{A82235DF-8B2C-47C7-91B3-9C9845634272}" type="presOf" srcId="{8DDD36E8-CEE4-4ED9-A491-38EC95EE6B1D}" destId="{D35C8D64-1B70-49E4-B0A2-2AB694FE68DF}" srcOrd="1" destOrd="1" presId="urn:microsoft.com/office/officeart/2005/8/layout/vList4"/>
    <dgm:cxn modelId="{C1BB9D13-7A72-44A9-B051-C3CF210DA66F}" type="presOf" srcId="{B5AE0D47-7E53-4E12-A166-D0FBCC90AA72}" destId="{2A2A2C65-2AC6-4985-89EA-51830C887731}" srcOrd="0" destOrd="1" presId="urn:microsoft.com/office/officeart/2005/8/layout/vList4"/>
    <dgm:cxn modelId="{454A854D-F288-4BCB-98DB-31B923CFB9F9}" srcId="{0B758744-0BF5-4765-A10B-57C00A779CB2}" destId="{B5AE0D47-7E53-4E12-A166-D0FBCC90AA72}" srcOrd="0" destOrd="0" parTransId="{7EDC51E7-E9BF-4B4A-A9B7-C653416F9674}" sibTransId="{FB62C800-8151-4043-920A-187982AD73FB}"/>
    <dgm:cxn modelId="{C7DD22CA-9AFC-490D-9FD1-9F719EA42CF5}" type="presOf" srcId="{0B758744-0BF5-4765-A10B-57C00A779CB2}" destId="{2A2A2C65-2AC6-4985-89EA-51830C887731}" srcOrd="0" destOrd="0" presId="urn:microsoft.com/office/officeart/2005/8/layout/vList4"/>
    <dgm:cxn modelId="{F5DEB730-116B-42C5-9749-C27F049CE499}" type="presOf" srcId="{45992FBF-D17E-4863-8759-DFE7106DC5CC}" destId="{7F32FBD4-A50A-4025-A504-14D3AD6B5788}" srcOrd="0" destOrd="0" presId="urn:microsoft.com/office/officeart/2005/8/layout/vList4"/>
    <dgm:cxn modelId="{E70A322D-6E04-4A11-8AC9-C1E9A2946E73}" type="presOf" srcId="{B5AE0D47-7E53-4E12-A166-D0FBCC90AA72}" destId="{51951A69-28F7-467F-9C18-325B3B272A5A}" srcOrd="1" destOrd="1" presId="urn:microsoft.com/office/officeart/2005/8/layout/vList4"/>
    <dgm:cxn modelId="{750F70BB-B5C8-4F45-9ED9-2445553525A4}" type="presOf" srcId="{DFFCCC6D-DD32-47C2-BD0A-334B074FA536}" destId="{4FC37451-2701-4210-B239-A3784ED1D63B}" srcOrd="0" destOrd="0" presId="urn:microsoft.com/office/officeart/2005/8/layout/vList4"/>
    <dgm:cxn modelId="{153458AB-7E1F-401E-9F07-04378B1A6D45}" type="presOf" srcId="{86A68F1C-DB25-49D9-A1EB-AA373C71FD04}" destId="{2ECF39DF-DA37-432E-B2D1-BEAC7C2EEC10}" srcOrd="1" destOrd="0" presId="urn:microsoft.com/office/officeart/2005/8/layout/vList4"/>
    <dgm:cxn modelId="{F9EF636C-28E9-4DE3-8C08-044F7EADA142}" type="presOf" srcId="{AE9B57B0-9861-40EE-A6B1-A961048D834D}" destId="{2A2A2C65-2AC6-4985-89EA-51830C887731}" srcOrd="0" destOrd="2" presId="urn:microsoft.com/office/officeart/2005/8/layout/vList4"/>
    <dgm:cxn modelId="{657B4DFC-F53F-4DBA-9647-C23D231A454F}" type="presOf" srcId="{24F14118-FE71-47D0-88A3-BE453DFA3450}" destId="{686BDBA4-485B-4786-98A5-949E2216A9E0}" srcOrd="0" destOrd="2" presId="urn:microsoft.com/office/officeart/2005/8/layout/vList4"/>
    <dgm:cxn modelId="{0274ECC2-7EC7-45AA-ACF1-7749BE3D0538}" srcId="{0B758744-0BF5-4765-A10B-57C00A779CB2}" destId="{AE9B57B0-9861-40EE-A6B1-A961048D834D}" srcOrd="1" destOrd="0" parTransId="{786E030C-A5C5-4115-B1E9-AD6ACFCAF1D4}" sibTransId="{3239BAB7-0A8F-4CC9-8CB0-A818DB0DD8FC}"/>
    <dgm:cxn modelId="{1880BA89-4D45-4125-B13A-C07F5AA58350}" srcId="{86A68F1C-DB25-49D9-A1EB-AA373C71FD04}" destId="{24F14118-FE71-47D0-88A3-BE453DFA3450}" srcOrd="1" destOrd="0" parTransId="{BDCA64EA-735D-4DFE-B502-64B7144355AF}" sibTransId="{5E151C17-6624-43C4-842C-3D25A4E7AF12}"/>
    <dgm:cxn modelId="{BA74CFDE-5EFF-4DB3-A1B7-F84E95D7A692}" type="presParOf" srcId="{7F32FBD4-A50A-4025-A504-14D3AD6B5788}" destId="{6F057BB7-1E42-4844-BAF9-22367CE189FA}" srcOrd="0" destOrd="0" presId="urn:microsoft.com/office/officeart/2005/8/layout/vList4"/>
    <dgm:cxn modelId="{F4CE7D4E-BA3B-4C9D-95C6-0E906CFDAF09}" type="presParOf" srcId="{6F057BB7-1E42-4844-BAF9-22367CE189FA}" destId="{4FC37451-2701-4210-B239-A3784ED1D63B}" srcOrd="0" destOrd="0" presId="urn:microsoft.com/office/officeart/2005/8/layout/vList4"/>
    <dgm:cxn modelId="{A937C87A-B188-4A59-AAF5-E96B8A6CC38D}" type="presParOf" srcId="{6F057BB7-1E42-4844-BAF9-22367CE189FA}" destId="{A7ED3C7C-7C90-46E9-BA8F-ACF52FAC7DF0}" srcOrd="1" destOrd="0" presId="urn:microsoft.com/office/officeart/2005/8/layout/vList4"/>
    <dgm:cxn modelId="{B2A649E0-BB6A-4912-8CF9-6CAA7EC70DCE}" type="presParOf" srcId="{6F057BB7-1E42-4844-BAF9-22367CE189FA}" destId="{D35C8D64-1B70-49E4-B0A2-2AB694FE68DF}" srcOrd="2" destOrd="0" presId="urn:microsoft.com/office/officeart/2005/8/layout/vList4"/>
    <dgm:cxn modelId="{E639F114-12E1-44FB-BE50-4B10BF0A31D7}" type="presParOf" srcId="{7F32FBD4-A50A-4025-A504-14D3AD6B5788}" destId="{DDF32338-1CC6-4CC1-B556-C6A358B89E8E}" srcOrd="1" destOrd="0" presId="urn:microsoft.com/office/officeart/2005/8/layout/vList4"/>
    <dgm:cxn modelId="{2DE5167C-8A2C-440E-9491-F4F08EB33A95}" type="presParOf" srcId="{7F32FBD4-A50A-4025-A504-14D3AD6B5788}" destId="{A85BB903-A84F-468F-844B-F635AF2AD15D}" srcOrd="2" destOrd="0" presId="urn:microsoft.com/office/officeart/2005/8/layout/vList4"/>
    <dgm:cxn modelId="{FFA58D8E-9C58-4432-A53A-4693AFFEF2FA}" type="presParOf" srcId="{A85BB903-A84F-468F-844B-F635AF2AD15D}" destId="{686BDBA4-485B-4786-98A5-949E2216A9E0}" srcOrd="0" destOrd="0" presId="urn:microsoft.com/office/officeart/2005/8/layout/vList4"/>
    <dgm:cxn modelId="{F3FA9821-F6CD-4556-A9AB-B95BED1DAA20}" type="presParOf" srcId="{A85BB903-A84F-468F-844B-F635AF2AD15D}" destId="{0F72C34A-3DDB-41D5-885F-A3671AEEBB26}" srcOrd="1" destOrd="0" presId="urn:microsoft.com/office/officeart/2005/8/layout/vList4"/>
    <dgm:cxn modelId="{2B188831-68DF-48B2-9FF3-2125FA813346}" type="presParOf" srcId="{A85BB903-A84F-468F-844B-F635AF2AD15D}" destId="{2ECF39DF-DA37-432E-B2D1-BEAC7C2EEC10}" srcOrd="2" destOrd="0" presId="urn:microsoft.com/office/officeart/2005/8/layout/vList4"/>
    <dgm:cxn modelId="{D5AE1016-21D4-4224-9643-B9D954059156}" type="presParOf" srcId="{7F32FBD4-A50A-4025-A504-14D3AD6B5788}" destId="{33ECAF4A-80A9-4263-8DE9-E078BD8A1C17}" srcOrd="3" destOrd="0" presId="urn:microsoft.com/office/officeart/2005/8/layout/vList4"/>
    <dgm:cxn modelId="{92738926-2773-4393-83C7-621BDD0750A3}" type="presParOf" srcId="{7F32FBD4-A50A-4025-A504-14D3AD6B5788}" destId="{B2651361-F6A9-4D5E-B84D-FBDAA04307C2}" srcOrd="4" destOrd="0" presId="urn:microsoft.com/office/officeart/2005/8/layout/vList4"/>
    <dgm:cxn modelId="{5CAC7172-BB33-4851-894A-E7CA39462FE9}" type="presParOf" srcId="{B2651361-F6A9-4D5E-B84D-FBDAA04307C2}" destId="{2A2A2C65-2AC6-4985-89EA-51830C887731}" srcOrd="0" destOrd="0" presId="urn:microsoft.com/office/officeart/2005/8/layout/vList4"/>
    <dgm:cxn modelId="{AA58FF9B-33C8-4CC5-B660-00696869B8F4}" type="presParOf" srcId="{B2651361-F6A9-4D5E-B84D-FBDAA04307C2}" destId="{441DB218-6AC2-4A28-ABB4-841808BC0ECA}" srcOrd="1" destOrd="0" presId="urn:microsoft.com/office/officeart/2005/8/layout/vList4"/>
    <dgm:cxn modelId="{07EFB3F7-8164-4DA8-8528-C0D3170B9BA9}" type="presParOf" srcId="{B2651361-F6A9-4D5E-B84D-FBDAA04307C2}" destId="{51951A69-28F7-467F-9C18-325B3B272A5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306AB3-5EF6-4A28-96FD-3C3AD87B15F4}"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IN"/>
        </a:p>
      </dgm:t>
    </dgm:pt>
    <dgm:pt modelId="{BC117E5F-2796-44BF-B77B-AAFDDD5B0ADE}">
      <dgm:prSet phldrT="[Text]"/>
      <dgm:spPr/>
      <dgm:t>
        <a:bodyPr/>
        <a:lstStyle/>
        <a:p>
          <a:r>
            <a:rPr lang="en-IN" dirty="0" smtClean="0"/>
            <a:t>Alternate</a:t>
          </a:r>
          <a:endParaRPr lang="en-IN" dirty="0"/>
        </a:p>
      </dgm:t>
    </dgm:pt>
    <dgm:pt modelId="{6B79A84E-D6EE-4EB5-8E7A-F7FFCBDD4F32}" type="parTrans" cxnId="{58E52448-BB1F-43B5-8641-E6E296BD4143}">
      <dgm:prSet/>
      <dgm:spPr/>
      <dgm:t>
        <a:bodyPr/>
        <a:lstStyle/>
        <a:p>
          <a:endParaRPr lang="en-IN"/>
        </a:p>
      </dgm:t>
    </dgm:pt>
    <dgm:pt modelId="{DC5A3544-841C-4D01-8550-675A19C96E6F}" type="sibTrans" cxnId="{58E52448-BB1F-43B5-8641-E6E296BD4143}">
      <dgm:prSet/>
      <dgm:spPr/>
      <dgm:t>
        <a:bodyPr/>
        <a:lstStyle/>
        <a:p>
          <a:endParaRPr lang="en-IN"/>
        </a:p>
      </dgm:t>
    </dgm:pt>
    <dgm:pt modelId="{CA73F25F-3A55-4904-886B-75FF8843B620}">
      <dgm:prSet phldrT="[Text]"/>
      <dgm:spPr/>
      <dgm:t>
        <a:bodyPr/>
        <a:lstStyle/>
        <a:p>
          <a:r>
            <a:rPr lang="en-IN" dirty="0" err="1" smtClean="0"/>
            <a:t>Sensoduino</a:t>
          </a:r>
          <a:endParaRPr lang="en-IN" dirty="0"/>
        </a:p>
      </dgm:t>
    </dgm:pt>
    <dgm:pt modelId="{F4047624-521A-4316-8E7B-815E820EBC0D}" type="parTrans" cxnId="{7A35ED83-2255-4EC2-A7A9-3D23B5D02E48}">
      <dgm:prSet/>
      <dgm:spPr/>
      <dgm:t>
        <a:bodyPr/>
        <a:lstStyle/>
        <a:p>
          <a:endParaRPr lang="en-IN"/>
        </a:p>
      </dgm:t>
    </dgm:pt>
    <dgm:pt modelId="{5F415342-9EBB-4E3B-965D-2A8639A670C8}" type="sibTrans" cxnId="{7A35ED83-2255-4EC2-A7A9-3D23B5D02E48}">
      <dgm:prSet/>
      <dgm:spPr/>
      <dgm:t>
        <a:bodyPr/>
        <a:lstStyle/>
        <a:p>
          <a:endParaRPr lang="en-IN"/>
        </a:p>
      </dgm:t>
    </dgm:pt>
    <dgm:pt modelId="{2DE1BC99-7A6A-40F7-88E5-584DCDFC9088}">
      <dgm:prSet phldrT="[Text]"/>
      <dgm:spPr/>
      <dgm:t>
        <a:bodyPr/>
        <a:lstStyle/>
        <a:p>
          <a:r>
            <a:rPr lang="en-IN" dirty="0" smtClean="0"/>
            <a:t>MPU6050</a:t>
          </a:r>
          <a:endParaRPr lang="en-IN" dirty="0"/>
        </a:p>
      </dgm:t>
    </dgm:pt>
    <dgm:pt modelId="{B9E81BE7-4ADA-43E9-B0CF-CB50104B3B36}" type="parTrans" cxnId="{7C1AA249-45AD-4115-B812-84D6E9FB60CF}">
      <dgm:prSet/>
      <dgm:spPr/>
      <dgm:t>
        <a:bodyPr/>
        <a:lstStyle/>
        <a:p>
          <a:endParaRPr lang="en-IN"/>
        </a:p>
      </dgm:t>
    </dgm:pt>
    <dgm:pt modelId="{D3C46878-8858-40D1-BA9B-B73E84C4782A}" type="sibTrans" cxnId="{7C1AA249-45AD-4115-B812-84D6E9FB60CF}">
      <dgm:prSet/>
      <dgm:spPr/>
      <dgm:t>
        <a:bodyPr/>
        <a:lstStyle/>
        <a:p>
          <a:endParaRPr lang="en-IN"/>
        </a:p>
      </dgm:t>
    </dgm:pt>
    <dgm:pt modelId="{24860AA0-FBDE-421C-9F0B-51A6F022655E}" type="pres">
      <dgm:prSet presAssocID="{B4306AB3-5EF6-4A28-96FD-3C3AD87B15F4}" presName="layout" presStyleCnt="0">
        <dgm:presLayoutVars>
          <dgm:chMax/>
          <dgm:chPref/>
          <dgm:dir/>
          <dgm:animOne val="branch"/>
          <dgm:animLvl val="lvl"/>
          <dgm:resizeHandles/>
        </dgm:presLayoutVars>
      </dgm:prSet>
      <dgm:spPr/>
      <dgm:t>
        <a:bodyPr/>
        <a:lstStyle/>
        <a:p>
          <a:endParaRPr lang="en-IN"/>
        </a:p>
      </dgm:t>
    </dgm:pt>
    <dgm:pt modelId="{1ECEB0A7-04C0-4B02-9D05-46A213FB0E9C}" type="pres">
      <dgm:prSet presAssocID="{BC117E5F-2796-44BF-B77B-AAFDDD5B0ADE}" presName="root" presStyleCnt="0">
        <dgm:presLayoutVars>
          <dgm:chMax/>
          <dgm:chPref val="4"/>
        </dgm:presLayoutVars>
      </dgm:prSet>
      <dgm:spPr/>
    </dgm:pt>
    <dgm:pt modelId="{F2A93BD5-0639-4D08-977E-DE705B833399}" type="pres">
      <dgm:prSet presAssocID="{BC117E5F-2796-44BF-B77B-AAFDDD5B0ADE}" presName="rootComposite" presStyleCnt="0">
        <dgm:presLayoutVars/>
      </dgm:prSet>
      <dgm:spPr/>
    </dgm:pt>
    <dgm:pt modelId="{CCA956BD-D472-462C-BC0A-DA2BE8B6A5E3}" type="pres">
      <dgm:prSet presAssocID="{BC117E5F-2796-44BF-B77B-AAFDDD5B0ADE}" presName="rootText" presStyleLbl="node0" presStyleIdx="0" presStyleCnt="1">
        <dgm:presLayoutVars>
          <dgm:chMax/>
          <dgm:chPref val="4"/>
        </dgm:presLayoutVars>
      </dgm:prSet>
      <dgm:spPr/>
      <dgm:t>
        <a:bodyPr/>
        <a:lstStyle/>
        <a:p>
          <a:endParaRPr lang="en-IN"/>
        </a:p>
      </dgm:t>
    </dgm:pt>
    <dgm:pt modelId="{DF41BE3A-0DA9-4FF3-AC69-96C959459F85}" type="pres">
      <dgm:prSet presAssocID="{BC117E5F-2796-44BF-B77B-AAFDDD5B0ADE}" presName="childShape" presStyleCnt="0">
        <dgm:presLayoutVars>
          <dgm:chMax val="0"/>
          <dgm:chPref val="0"/>
        </dgm:presLayoutVars>
      </dgm:prSet>
      <dgm:spPr/>
    </dgm:pt>
    <dgm:pt modelId="{9EB25115-2C7C-4EB4-BC20-5FFF68F052CE}" type="pres">
      <dgm:prSet presAssocID="{CA73F25F-3A55-4904-886B-75FF8843B620}" presName="childComposite" presStyleCnt="0">
        <dgm:presLayoutVars>
          <dgm:chMax val="0"/>
          <dgm:chPref val="0"/>
        </dgm:presLayoutVars>
      </dgm:prSet>
      <dgm:spPr/>
    </dgm:pt>
    <dgm:pt modelId="{2075CC7B-4F3E-46DA-8660-8549189F57DC}" type="pres">
      <dgm:prSet presAssocID="{CA73F25F-3A55-4904-886B-75FF8843B620}" presName="Image"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7000" b="-37000"/>
          </a:stretch>
        </a:blipFill>
      </dgm:spPr>
      <dgm:t>
        <a:bodyPr/>
        <a:lstStyle/>
        <a:p>
          <a:endParaRPr lang="en-IN"/>
        </a:p>
      </dgm:t>
    </dgm:pt>
    <dgm:pt modelId="{3152521B-8BB7-4BD2-928A-1622B6EC2B93}" type="pres">
      <dgm:prSet presAssocID="{CA73F25F-3A55-4904-886B-75FF8843B620}" presName="childText" presStyleLbl="lnNode1" presStyleIdx="0" presStyleCnt="2">
        <dgm:presLayoutVars>
          <dgm:chMax val="0"/>
          <dgm:chPref val="0"/>
          <dgm:bulletEnabled val="1"/>
        </dgm:presLayoutVars>
      </dgm:prSet>
      <dgm:spPr/>
      <dgm:t>
        <a:bodyPr/>
        <a:lstStyle/>
        <a:p>
          <a:endParaRPr lang="en-IN"/>
        </a:p>
      </dgm:t>
    </dgm:pt>
    <dgm:pt modelId="{241381C5-3250-4F34-8733-768FBC8E2E50}" type="pres">
      <dgm:prSet presAssocID="{2DE1BC99-7A6A-40F7-88E5-584DCDFC9088}" presName="childComposite" presStyleCnt="0">
        <dgm:presLayoutVars>
          <dgm:chMax val="0"/>
          <dgm:chPref val="0"/>
        </dgm:presLayoutVars>
      </dgm:prSet>
      <dgm:spPr/>
    </dgm:pt>
    <dgm:pt modelId="{961641B5-24C2-4CD0-AD52-DF08D0FF19EE}" type="pres">
      <dgm:prSet presAssocID="{2DE1BC99-7A6A-40F7-88E5-584DCDFC9088}" presName="Image"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t>
        <a:bodyPr/>
        <a:lstStyle/>
        <a:p>
          <a:endParaRPr lang="en-IN"/>
        </a:p>
      </dgm:t>
    </dgm:pt>
    <dgm:pt modelId="{144AE4A5-6630-467C-8961-C15C25B9B311}" type="pres">
      <dgm:prSet presAssocID="{2DE1BC99-7A6A-40F7-88E5-584DCDFC9088}" presName="childText" presStyleLbl="lnNode1" presStyleIdx="1" presStyleCnt="2">
        <dgm:presLayoutVars>
          <dgm:chMax val="0"/>
          <dgm:chPref val="0"/>
          <dgm:bulletEnabled val="1"/>
        </dgm:presLayoutVars>
      </dgm:prSet>
      <dgm:spPr/>
      <dgm:t>
        <a:bodyPr/>
        <a:lstStyle/>
        <a:p>
          <a:endParaRPr lang="en-IN"/>
        </a:p>
      </dgm:t>
    </dgm:pt>
  </dgm:ptLst>
  <dgm:cxnLst>
    <dgm:cxn modelId="{43C5662F-F504-4E44-8BF2-DD383D597812}" type="presOf" srcId="{2DE1BC99-7A6A-40F7-88E5-584DCDFC9088}" destId="{144AE4A5-6630-467C-8961-C15C25B9B311}" srcOrd="0" destOrd="0" presId="urn:microsoft.com/office/officeart/2008/layout/PictureAccentList"/>
    <dgm:cxn modelId="{58E52448-BB1F-43B5-8641-E6E296BD4143}" srcId="{B4306AB3-5EF6-4A28-96FD-3C3AD87B15F4}" destId="{BC117E5F-2796-44BF-B77B-AAFDDD5B0ADE}" srcOrd="0" destOrd="0" parTransId="{6B79A84E-D6EE-4EB5-8E7A-F7FFCBDD4F32}" sibTransId="{DC5A3544-841C-4D01-8550-675A19C96E6F}"/>
    <dgm:cxn modelId="{7A35ED83-2255-4EC2-A7A9-3D23B5D02E48}" srcId="{BC117E5F-2796-44BF-B77B-AAFDDD5B0ADE}" destId="{CA73F25F-3A55-4904-886B-75FF8843B620}" srcOrd="0" destOrd="0" parTransId="{F4047624-521A-4316-8E7B-815E820EBC0D}" sibTransId="{5F415342-9EBB-4E3B-965D-2A8639A670C8}"/>
    <dgm:cxn modelId="{7C1AA249-45AD-4115-B812-84D6E9FB60CF}" srcId="{BC117E5F-2796-44BF-B77B-AAFDDD5B0ADE}" destId="{2DE1BC99-7A6A-40F7-88E5-584DCDFC9088}" srcOrd="1" destOrd="0" parTransId="{B9E81BE7-4ADA-43E9-B0CF-CB50104B3B36}" sibTransId="{D3C46878-8858-40D1-BA9B-B73E84C4782A}"/>
    <dgm:cxn modelId="{3A2EA066-5380-4AFA-B049-E23BCFFB3A78}" type="presOf" srcId="{B4306AB3-5EF6-4A28-96FD-3C3AD87B15F4}" destId="{24860AA0-FBDE-421C-9F0B-51A6F022655E}" srcOrd="0" destOrd="0" presId="urn:microsoft.com/office/officeart/2008/layout/PictureAccentList"/>
    <dgm:cxn modelId="{68034BBA-4FF0-4C64-8BA3-D7DF22A470DB}" type="presOf" srcId="{CA73F25F-3A55-4904-886B-75FF8843B620}" destId="{3152521B-8BB7-4BD2-928A-1622B6EC2B93}" srcOrd="0" destOrd="0" presId="urn:microsoft.com/office/officeart/2008/layout/PictureAccentList"/>
    <dgm:cxn modelId="{BECB8FA1-D3A5-425E-9561-76B2FA5811A9}" type="presOf" srcId="{BC117E5F-2796-44BF-B77B-AAFDDD5B0ADE}" destId="{CCA956BD-D472-462C-BC0A-DA2BE8B6A5E3}" srcOrd="0" destOrd="0" presId="urn:microsoft.com/office/officeart/2008/layout/PictureAccentList"/>
    <dgm:cxn modelId="{14AAF777-5543-48EB-8DBB-6F6D983FEFCF}" type="presParOf" srcId="{24860AA0-FBDE-421C-9F0B-51A6F022655E}" destId="{1ECEB0A7-04C0-4B02-9D05-46A213FB0E9C}" srcOrd="0" destOrd="0" presId="urn:microsoft.com/office/officeart/2008/layout/PictureAccentList"/>
    <dgm:cxn modelId="{21F10D76-A988-4A44-AA6B-D7F0D59EF9A8}" type="presParOf" srcId="{1ECEB0A7-04C0-4B02-9D05-46A213FB0E9C}" destId="{F2A93BD5-0639-4D08-977E-DE705B833399}" srcOrd="0" destOrd="0" presId="urn:microsoft.com/office/officeart/2008/layout/PictureAccentList"/>
    <dgm:cxn modelId="{4FB8AB10-B185-4EE1-998F-C7CE02358ED5}" type="presParOf" srcId="{F2A93BD5-0639-4D08-977E-DE705B833399}" destId="{CCA956BD-D472-462C-BC0A-DA2BE8B6A5E3}" srcOrd="0" destOrd="0" presId="urn:microsoft.com/office/officeart/2008/layout/PictureAccentList"/>
    <dgm:cxn modelId="{5EF3156A-F12A-4D1F-A458-1A8AD24D171D}" type="presParOf" srcId="{1ECEB0A7-04C0-4B02-9D05-46A213FB0E9C}" destId="{DF41BE3A-0DA9-4FF3-AC69-96C959459F85}" srcOrd="1" destOrd="0" presId="urn:microsoft.com/office/officeart/2008/layout/PictureAccentList"/>
    <dgm:cxn modelId="{9664F414-23C9-43D0-AC91-CA18864BBDD8}" type="presParOf" srcId="{DF41BE3A-0DA9-4FF3-AC69-96C959459F85}" destId="{9EB25115-2C7C-4EB4-BC20-5FFF68F052CE}" srcOrd="0" destOrd="0" presId="urn:microsoft.com/office/officeart/2008/layout/PictureAccentList"/>
    <dgm:cxn modelId="{5DF18D0C-0652-4CEF-BE1E-11B2F8F2D3B6}" type="presParOf" srcId="{9EB25115-2C7C-4EB4-BC20-5FFF68F052CE}" destId="{2075CC7B-4F3E-46DA-8660-8549189F57DC}" srcOrd="0" destOrd="0" presId="urn:microsoft.com/office/officeart/2008/layout/PictureAccentList"/>
    <dgm:cxn modelId="{85D7DD88-FDB2-4714-85CC-D769FE94350E}" type="presParOf" srcId="{9EB25115-2C7C-4EB4-BC20-5FFF68F052CE}" destId="{3152521B-8BB7-4BD2-928A-1622B6EC2B93}" srcOrd="1" destOrd="0" presId="urn:microsoft.com/office/officeart/2008/layout/PictureAccentList"/>
    <dgm:cxn modelId="{7C15E3EB-560F-40D6-820D-956978FEAC53}" type="presParOf" srcId="{DF41BE3A-0DA9-4FF3-AC69-96C959459F85}" destId="{241381C5-3250-4F34-8733-768FBC8E2E50}" srcOrd="1" destOrd="0" presId="urn:microsoft.com/office/officeart/2008/layout/PictureAccentList"/>
    <dgm:cxn modelId="{9976EC99-F051-409D-8981-CB7909672EE8}" type="presParOf" srcId="{241381C5-3250-4F34-8733-768FBC8E2E50}" destId="{961641B5-24C2-4CD0-AD52-DF08D0FF19EE}" srcOrd="0" destOrd="0" presId="urn:microsoft.com/office/officeart/2008/layout/PictureAccentList"/>
    <dgm:cxn modelId="{2D1FE9A6-4197-468B-ADED-ED431EBB4556}" type="presParOf" srcId="{241381C5-3250-4F34-8733-768FBC8E2E50}" destId="{144AE4A5-6630-467C-8961-C15C25B9B31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A50F7-1578-4246-93AD-A8E3D7CDEF1C}" type="doc">
      <dgm:prSet loTypeId="urn:microsoft.com/office/officeart/2005/8/layout/hProcess3" loCatId="process" qsTypeId="urn:microsoft.com/office/officeart/2005/8/quickstyle/simple1" qsCatId="simple" csTypeId="urn:microsoft.com/office/officeart/2005/8/colors/accent1_2" csCatId="accent1" phldr="1"/>
      <dgm:spPr/>
    </dgm:pt>
    <dgm:pt modelId="{5AD8DBDE-24AA-4A93-B46C-4195D28D0FAE}">
      <dgm:prSet phldrT="[Text]"/>
      <dgm:spPr/>
      <dgm:t>
        <a:bodyPr/>
        <a:lstStyle/>
        <a:p>
          <a:r>
            <a:rPr lang="en-IN" dirty="0" smtClean="0"/>
            <a:t>Communication</a:t>
          </a:r>
          <a:endParaRPr lang="en-IN" dirty="0"/>
        </a:p>
      </dgm:t>
    </dgm:pt>
    <dgm:pt modelId="{4F069979-5766-45A3-9387-3D1FD6AD3F35}" type="parTrans" cxnId="{BC3F0629-40D8-4574-A8AF-CB1EC187523F}">
      <dgm:prSet/>
      <dgm:spPr/>
      <dgm:t>
        <a:bodyPr/>
        <a:lstStyle/>
        <a:p>
          <a:endParaRPr lang="en-IN"/>
        </a:p>
      </dgm:t>
    </dgm:pt>
    <dgm:pt modelId="{566F7754-423A-488A-85AE-CFDA7AB2FCEC}" type="sibTrans" cxnId="{BC3F0629-40D8-4574-A8AF-CB1EC187523F}">
      <dgm:prSet/>
      <dgm:spPr/>
      <dgm:t>
        <a:bodyPr/>
        <a:lstStyle/>
        <a:p>
          <a:endParaRPr lang="en-IN"/>
        </a:p>
      </dgm:t>
    </dgm:pt>
    <dgm:pt modelId="{712326A6-ED3F-479E-8CF4-9516CE0EF578}" type="pres">
      <dgm:prSet presAssocID="{816A50F7-1578-4246-93AD-A8E3D7CDEF1C}" presName="Name0" presStyleCnt="0">
        <dgm:presLayoutVars>
          <dgm:dir/>
          <dgm:animLvl val="lvl"/>
          <dgm:resizeHandles val="exact"/>
        </dgm:presLayoutVars>
      </dgm:prSet>
      <dgm:spPr/>
    </dgm:pt>
    <dgm:pt modelId="{1C305211-548F-412F-B34E-1F4D68D4A4E9}" type="pres">
      <dgm:prSet presAssocID="{816A50F7-1578-4246-93AD-A8E3D7CDEF1C}" presName="dummy" presStyleCnt="0"/>
      <dgm:spPr/>
    </dgm:pt>
    <dgm:pt modelId="{71225252-08A0-4337-A2AB-4ED5C186983A}" type="pres">
      <dgm:prSet presAssocID="{816A50F7-1578-4246-93AD-A8E3D7CDEF1C}" presName="linH" presStyleCnt="0"/>
      <dgm:spPr/>
    </dgm:pt>
    <dgm:pt modelId="{D2D2DC1C-4BC0-44C7-8549-07B6037216C9}" type="pres">
      <dgm:prSet presAssocID="{816A50F7-1578-4246-93AD-A8E3D7CDEF1C}" presName="padding1" presStyleCnt="0"/>
      <dgm:spPr/>
    </dgm:pt>
    <dgm:pt modelId="{0CBC9F25-237F-4AB1-8564-C5DE731BD9AF}" type="pres">
      <dgm:prSet presAssocID="{5AD8DBDE-24AA-4A93-B46C-4195D28D0FAE}" presName="linV" presStyleCnt="0"/>
      <dgm:spPr/>
    </dgm:pt>
    <dgm:pt modelId="{A40CD75B-AD80-486C-A4D1-4EB4E4E8A3DC}" type="pres">
      <dgm:prSet presAssocID="{5AD8DBDE-24AA-4A93-B46C-4195D28D0FAE}" presName="spVertical1" presStyleCnt="0"/>
      <dgm:spPr/>
    </dgm:pt>
    <dgm:pt modelId="{3F8C8230-A2F1-44F3-9D96-F597E165EE68}" type="pres">
      <dgm:prSet presAssocID="{5AD8DBDE-24AA-4A93-B46C-4195D28D0FAE}" presName="parTx" presStyleLbl="revTx" presStyleIdx="0" presStyleCnt="1" custLinFactNeighborX="-64525" custLinFactNeighborY="-4403">
        <dgm:presLayoutVars>
          <dgm:chMax val="0"/>
          <dgm:chPref val="0"/>
          <dgm:bulletEnabled val="1"/>
        </dgm:presLayoutVars>
      </dgm:prSet>
      <dgm:spPr/>
      <dgm:t>
        <a:bodyPr/>
        <a:lstStyle/>
        <a:p>
          <a:endParaRPr lang="en-IN"/>
        </a:p>
      </dgm:t>
    </dgm:pt>
    <dgm:pt modelId="{21F6A192-94DD-43B8-9A75-56BDBAE60354}" type="pres">
      <dgm:prSet presAssocID="{5AD8DBDE-24AA-4A93-B46C-4195D28D0FAE}" presName="spVertical2" presStyleCnt="0"/>
      <dgm:spPr/>
    </dgm:pt>
    <dgm:pt modelId="{E120C8A4-16CE-435C-9EDA-53D81477F9D6}" type="pres">
      <dgm:prSet presAssocID="{5AD8DBDE-24AA-4A93-B46C-4195D28D0FAE}" presName="spVertical3" presStyleCnt="0"/>
      <dgm:spPr/>
    </dgm:pt>
    <dgm:pt modelId="{CC995A42-9A02-401D-A827-C4BD7ED95C83}" type="pres">
      <dgm:prSet presAssocID="{816A50F7-1578-4246-93AD-A8E3D7CDEF1C}" presName="padding2" presStyleCnt="0"/>
      <dgm:spPr/>
    </dgm:pt>
    <dgm:pt modelId="{AE77821D-B69B-4327-A052-630A0EE3FC62}" type="pres">
      <dgm:prSet presAssocID="{816A50F7-1578-4246-93AD-A8E3D7CDEF1C}" presName="negArrow" presStyleCnt="0"/>
      <dgm:spPr/>
    </dgm:pt>
    <dgm:pt modelId="{022DB4DF-1EA4-40E8-BBA2-D97CF386243E}" type="pres">
      <dgm:prSet presAssocID="{816A50F7-1578-4246-93AD-A8E3D7CDEF1C}" presName="backgroundArrow" presStyleLbl="node1" presStyleIdx="0" presStyleCnt="1"/>
      <dgm:spPr/>
      <dgm:t>
        <a:bodyPr/>
        <a:lstStyle/>
        <a:p>
          <a:endParaRPr lang="en-IN"/>
        </a:p>
      </dgm:t>
    </dgm:pt>
  </dgm:ptLst>
  <dgm:cxnLst>
    <dgm:cxn modelId="{7FAF6AC8-7CB9-4816-BDD4-9707D8AEB4C2}" type="presOf" srcId="{5AD8DBDE-24AA-4A93-B46C-4195D28D0FAE}" destId="{3F8C8230-A2F1-44F3-9D96-F597E165EE68}" srcOrd="0" destOrd="0" presId="urn:microsoft.com/office/officeart/2005/8/layout/hProcess3"/>
    <dgm:cxn modelId="{ABA43F32-4E81-4612-9F80-6F14CEC26875}" type="presOf" srcId="{816A50F7-1578-4246-93AD-A8E3D7CDEF1C}" destId="{712326A6-ED3F-479E-8CF4-9516CE0EF578}" srcOrd="0" destOrd="0" presId="urn:microsoft.com/office/officeart/2005/8/layout/hProcess3"/>
    <dgm:cxn modelId="{BC3F0629-40D8-4574-A8AF-CB1EC187523F}" srcId="{816A50F7-1578-4246-93AD-A8E3D7CDEF1C}" destId="{5AD8DBDE-24AA-4A93-B46C-4195D28D0FAE}" srcOrd="0" destOrd="0" parTransId="{4F069979-5766-45A3-9387-3D1FD6AD3F35}" sibTransId="{566F7754-423A-488A-85AE-CFDA7AB2FCEC}"/>
    <dgm:cxn modelId="{2E3C64D9-B5E4-446A-BD93-53F047687EB4}" type="presParOf" srcId="{712326A6-ED3F-479E-8CF4-9516CE0EF578}" destId="{1C305211-548F-412F-B34E-1F4D68D4A4E9}" srcOrd="0" destOrd="0" presId="urn:microsoft.com/office/officeart/2005/8/layout/hProcess3"/>
    <dgm:cxn modelId="{15C7A574-21D8-4727-A0A3-DC6F7A31287D}" type="presParOf" srcId="{712326A6-ED3F-479E-8CF4-9516CE0EF578}" destId="{71225252-08A0-4337-A2AB-4ED5C186983A}" srcOrd="1" destOrd="0" presId="urn:microsoft.com/office/officeart/2005/8/layout/hProcess3"/>
    <dgm:cxn modelId="{0461292C-3C06-4C2D-855C-380D86DB5128}" type="presParOf" srcId="{71225252-08A0-4337-A2AB-4ED5C186983A}" destId="{D2D2DC1C-4BC0-44C7-8549-07B6037216C9}" srcOrd="0" destOrd="0" presId="urn:microsoft.com/office/officeart/2005/8/layout/hProcess3"/>
    <dgm:cxn modelId="{1D22BC85-7390-4E64-B6B5-B067D11BA7FC}" type="presParOf" srcId="{71225252-08A0-4337-A2AB-4ED5C186983A}" destId="{0CBC9F25-237F-4AB1-8564-C5DE731BD9AF}" srcOrd="1" destOrd="0" presId="urn:microsoft.com/office/officeart/2005/8/layout/hProcess3"/>
    <dgm:cxn modelId="{F8FC339D-9BE0-4279-8DC4-8F2C65F2EA26}" type="presParOf" srcId="{0CBC9F25-237F-4AB1-8564-C5DE731BD9AF}" destId="{A40CD75B-AD80-486C-A4D1-4EB4E4E8A3DC}" srcOrd="0" destOrd="0" presId="urn:microsoft.com/office/officeart/2005/8/layout/hProcess3"/>
    <dgm:cxn modelId="{18F8E647-83B2-4975-BEBC-095D5AB6DAAC}" type="presParOf" srcId="{0CBC9F25-237F-4AB1-8564-C5DE731BD9AF}" destId="{3F8C8230-A2F1-44F3-9D96-F597E165EE68}" srcOrd="1" destOrd="0" presId="urn:microsoft.com/office/officeart/2005/8/layout/hProcess3"/>
    <dgm:cxn modelId="{20D3F4A9-F59B-411C-B6CD-F3513A363E58}" type="presParOf" srcId="{0CBC9F25-237F-4AB1-8564-C5DE731BD9AF}" destId="{21F6A192-94DD-43B8-9A75-56BDBAE60354}" srcOrd="2" destOrd="0" presId="urn:microsoft.com/office/officeart/2005/8/layout/hProcess3"/>
    <dgm:cxn modelId="{8CC14F93-A6C1-4AED-9EF7-19846662F446}" type="presParOf" srcId="{0CBC9F25-237F-4AB1-8564-C5DE731BD9AF}" destId="{E120C8A4-16CE-435C-9EDA-53D81477F9D6}" srcOrd="3" destOrd="0" presId="urn:microsoft.com/office/officeart/2005/8/layout/hProcess3"/>
    <dgm:cxn modelId="{BDDC0FCD-96DD-42F9-AE18-E31F6BA1141D}" type="presParOf" srcId="{71225252-08A0-4337-A2AB-4ED5C186983A}" destId="{CC995A42-9A02-401D-A827-C4BD7ED95C83}" srcOrd="2" destOrd="0" presId="urn:microsoft.com/office/officeart/2005/8/layout/hProcess3"/>
    <dgm:cxn modelId="{B838183E-0158-4F49-943F-EBF30428EABA}" type="presParOf" srcId="{71225252-08A0-4337-A2AB-4ED5C186983A}" destId="{AE77821D-B69B-4327-A052-630A0EE3FC62}" srcOrd="3" destOrd="0" presId="urn:microsoft.com/office/officeart/2005/8/layout/hProcess3"/>
    <dgm:cxn modelId="{299454C3-D585-41FD-AA90-A886623E4BBC}" type="presParOf" srcId="{71225252-08A0-4337-A2AB-4ED5C186983A}" destId="{022DB4DF-1EA4-40E8-BBA2-D97CF386243E}"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56CFD7-085C-447A-8602-C60D865497B4}" type="doc">
      <dgm:prSet loTypeId="urn:microsoft.com/office/officeart/2005/8/layout/vList2" loCatId="list" qsTypeId="urn:microsoft.com/office/officeart/2005/8/quickstyle/simple1" qsCatId="simple" csTypeId="urn:microsoft.com/office/officeart/2005/8/colors/accent1_2" csCatId="accent1" phldr="0"/>
      <dgm:spPr/>
      <dgm:t>
        <a:bodyPr/>
        <a:lstStyle/>
        <a:p>
          <a:endParaRPr lang="en-IN"/>
        </a:p>
      </dgm:t>
    </dgm:pt>
    <dgm:pt modelId="{AE4022F0-3A6E-4E96-888F-AE672FA86897}" type="pres">
      <dgm:prSet presAssocID="{5A56CFD7-085C-447A-8602-C60D865497B4}" presName="linear" presStyleCnt="0">
        <dgm:presLayoutVars>
          <dgm:animLvl val="lvl"/>
          <dgm:resizeHandles val="exact"/>
        </dgm:presLayoutVars>
      </dgm:prSet>
      <dgm:spPr/>
      <dgm:t>
        <a:bodyPr/>
        <a:lstStyle/>
        <a:p>
          <a:endParaRPr lang="en-IN"/>
        </a:p>
      </dgm:t>
    </dgm:pt>
  </dgm:ptLst>
  <dgm:cxnLst>
    <dgm:cxn modelId="{240E9792-D5AF-4C8D-A86D-4EE8CAD1A11D}" type="presOf" srcId="{5A56CFD7-085C-447A-8602-C60D865497B4}" destId="{AE4022F0-3A6E-4E96-888F-AE672FA868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98133A-911A-4F71-B1BA-82CCCB003B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36FB57E-D788-412A-AE21-9FB32D68D478}">
      <dgm:prSet phldrT="[Text]"/>
      <dgm:spPr/>
      <dgm:t>
        <a:bodyPr/>
        <a:lstStyle/>
        <a:p>
          <a:r>
            <a:rPr lang="en-IN" dirty="0" smtClean="0"/>
            <a:t>Master</a:t>
          </a:r>
          <a:endParaRPr lang="en-IN" dirty="0"/>
        </a:p>
      </dgm:t>
    </dgm:pt>
    <dgm:pt modelId="{6A188B5F-763D-415C-9120-26CD860060E4}" type="parTrans" cxnId="{27DCED95-8ADF-466C-97C0-03640E4A4EC0}">
      <dgm:prSet/>
      <dgm:spPr/>
      <dgm:t>
        <a:bodyPr/>
        <a:lstStyle/>
        <a:p>
          <a:endParaRPr lang="en-IN"/>
        </a:p>
      </dgm:t>
    </dgm:pt>
    <dgm:pt modelId="{217A230D-6C07-462F-B135-7043FD8D958F}" type="sibTrans" cxnId="{27DCED95-8ADF-466C-97C0-03640E4A4EC0}">
      <dgm:prSet/>
      <dgm:spPr/>
      <dgm:t>
        <a:bodyPr/>
        <a:lstStyle/>
        <a:p>
          <a:endParaRPr lang="en-IN"/>
        </a:p>
      </dgm:t>
    </dgm:pt>
    <dgm:pt modelId="{B86F44CC-FA93-4BC8-A0D1-2954E6A656B2}">
      <dgm:prSet phldrT="[Text]" phldr="1"/>
      <dgm:spPr/>
      <dgm:t>
        <a:bodyPr/>
        <a:lstStyle/>
        <a:p>
          <a:endParaRPr lang="en-IN"/>
        </a:p>
      </dgm:t>
    </dgm:pt>
    <dgm:pt modelId="{4C8CC574-86B7-4481-AC80-639F6F9AC149}" type="parTrans" cxnId="{E5E54CE5-6C8E-4361-89FF-062BB8C79006}">
      <dgm:prSet/>
      <dgm:spPr/>
      <dgm:t>
        <a:bodyPr/>
        <a:lstStyle/>
        <a:p>
          <a:endParaRPr lang="en-IN"/>
        </a:p>
      </dgm:t>
    </dgm:pt>
    <dgm:pt modelId="{BFD9E217-470D-4A7C-A3CE-BF1FC94B830F}" type="sibTrans" cxnId="{E5E54CE5-6C8E-4361-89FF-062BB8C79006}">
      <dgm:prSet/>
      <dgm:spPr/>
      <dgm:t>
        <a:bodyPr/>
        <a:lstStyle/>
        <a:p>
          <a:endParaRPr lang="en-IN"/>
        </a:p>
      </dgm:t>
    </dgm:pt>
    <dgm:pt modelId="{048A4A3C-E9B0-4E11-9737-6063CCD7E3E2}">
      <dgm:prSet phldrT="[Text]"/>
      <dgm:spPr/>
      <dgm:t>
        <a:bodyPr/>
        <a:lstStyle/>
        <a:p>
          <a:r>
            <a:rPr lang="en-IN" dirty="0" smtClean="0"/>
            <a:t>Slave</a:t>
          </a:r>
          <a:endParaRPr lang="en-IN" dirty="0"/>
        </a:p>
      </dgm:t>
    </dgm:pt>
    <dgm:pt modelId="{D6B79277-7DA3-485F-92BB-98D0E4E882E3}" type="parTrans" cxnId="{03EC9C97-F497-4F70-BDD0-739E1FBD3C48}">
      <dgm:prSet/>
      <dgm:spPr/>
      <dgm:t>
        <a:bodyPr/>
        <a:lstStyle/>
        <a:p>
          <a:endParaRPr lang="en-IN"/>
        </a:p>
      </dgm:t>
    </dgm:pt>
    <dgm:pt modelId="{D4641605-4560-4D4B-BF08-312A25CA2A47}" type="sibTrans" cxnId="{03EC9C97-F497-4F70-BDD0-739E1FBD3C48}">
      <dgm:prSet/>
      <dgm:spPr/>
      <dgm:t>
        <a:bodyPr/>
        <a:lstStyle/>
        <a:p>
          <a:endParaRPr lang="en-IN"/>
        </a:p>
      </dgm:t>
    </dgm:pt>
    <dgm:pt modelId="{127BF9B0-EFD5-4CF7-875F-E12CEA09EF93}">
      <dgm:prSet phldrT="[Text]" phldr="1"/>
      <dgm:spPr/>
      <dgm:t>
        <a:bodyPr/>
        <a:lstStyle/>
        <a:p>
          <a:endParaRPr lang="en-IN"/>
        </a:p>
      </dgm:t>
    </dgm:pt>
    <dgm:pt modelId="{D5C9FD0B-FF38-4D2A-B572-B50406F89862}" type="parTrans" cxnId="{E83B57FB-6EC1-499D-B751-620A65B26322}">
      <dgm:prSet/>
      <dgm:spPr/>
      <dgm:t>
        <a:bodyPr/>
        <a:lstStyle/>
        <a:p>
          <a:endParaRPr lang="en-IN"/>
        </a:p>
      </dgm:t>
    </dgm:pt>
    <dgm:pt modelId="{A0C51144-747B-4243-8E80-E3BC101AE947}" type="sibTrans" cxnId="{E83B57FB-6EC1-499D-B751-620A65B26322}">
      <dgm:prSet/>
      <dgm:spPr/>
      <dgm:t>
        <a:bodyPr/>
        <a:lstStyle/>
        <a:p>
          <a:endParaRPr lang="en-IN"/>
        </a:p>
      </dgm:t>
    </dgm:pt>
    <dgm:pt modelId="{CB3B1AA6-A66F-462B-9BFB-22BE260B4D10}" type="pres">
      <dgm:prSet presAssocID="{4298133A-911A-4F71-B1BA-82CCCB003B8A}" presName="linear" presStyleCnt="0">
        <dgm:presLayoutVars>
          <dgm:animLvl val="lvl"/>
          <dgm:resizeHandles val="exact"/>
        </dgm:presLayoutVars>
      </dgm:prSet>
      <dgm:spPr/>
      <dgm:t>
        <a:bodyPr/>
        <a:lstStyle/>
        <a:p>
          <a:endParaRPr lang="en-IN"/>
        </a:p>
      </dgm:t>
    </dgm:pt>
    <dgm:pt modelId="{54FAE62C-17DC-4D69-87A1-C3D98AAB7A32}" type="pres">
      <dgm:prSet presAssocID="{036FB57E-D788-412A-AE21-9FB32D68D478}" presName="parentText" presStyleLbl="node1" presStyleIdx="0" presStyleCnt="2">
        <dgm:presLayoutVars>
          <dgm:chMax val="0"/>
          <dgm:bulletEnabled val="1"/>
        </dgm:presLayoutVars>
      </dgm:prSet>
      <dgm:spPr/>
      <dgm:t>
        <a:bodyPr/>
        <a:lstStyle/>
        <a:p>
          <a:endParaRPr lang="en-IN"/>
        </a:p>
      </dgm:t>
    </dgm:pt>
    <dgm:pt modelId="{83336178-ED51-43B8-84CF-009858A79481}" type="pres">
      <dgm:prSet presAssocID="{036FB57E-D788-412A-AE21-9FB32D68D478}" presName="childText" presStyleLbl="revTx" presStyleIdx="0" presStyleCnt="2">
        <dgm:presLayoutVars>
          <dgm:bulletEnabled val="1"/>
        </dgm:presLayoutVars>
      </dgm:prSet>
      <dgm:spPr/>
      <dgm:t>
        <a:bodyPr/>
        <a:lstStyle/>
        <a:p>
          <a:endParaRPr lang="en-IN"/>
        </a:p>
      </dgm:t>
    </dgm:pt>
    <dgm:pt modelId="{8BB8B759-590E-4E1D-8BC0-BDD646B0C1E1}" type="pres">
      <dgm:prSet presAssocID="{048A4A3C-E9B0-4E11-9737-6063CCD7E3E2}" presName="parentText" presStyleLbl="node1" presStyleIdx="1" presStyleCnt="2">
        <dgm:presLayoutVars>
          <dgm:chMax val="0"/>
          <dgm:bulletEnabled val="1"/>
        </dgm:presLayoutVars>
      </dgm:prSet>
      <dgm:spPr/>
      <dgm:t>
        <a:bodyPr/>
        <a:lstStyle/>
        <a:p>
          <a:endParaRPr lang="en-IN"/>
        </a:p>
      </dgm:t>
    </dgm:pt>
    <dgm:pt modelId="{22B43953-8F4B-49E8-838C-D4A67578586A}" type="pres">
      <dgm:prSet presAssocID="{048A4A3C-E9B0-4E11-9737-6063CCD7E3E2}" presName="childText" presStyleLbl="revTx" presStyleIdx="1" presStyleCnt="2">
        <dgm:presLayoutVars>
          <dgm:bulletEnabled val="1"/>
        </dgm:presLayoutVars>
      </dgm:prSet>
      <dgm:spPr/>
      <dgm:t>
        <a:bodyPr/>
        <a:lstStyle/>
        <a:p>
          <a:endParaRPr lang="en-IN"/>
        </a:p>
      </dgm:t>
    </dgm:pt>
  </dgm:ptLst>
  <dgm:cxnLst>
    <dgm:cxn modelId="{39FC7BFC-F857-4400-ADD7-AC3297875087}" type="presOf" srcId="{B86F44CC-FA93-4BC8-A0D1-2954E6A656B2}" destId="{83336178-ED51-43B8-84CF-009858A79481}" srcOrd="0" destOrd="0" presId="urn:microsoft.com/office/officeart/2005/8/layout/vList2"/>
    <dgm:cxn modelId="{E5E54CE5-6C8E-4361-89FF-062BB8C79006}" srcId="{036FB57E-D788-412A-AE21-9FB32D68D478}" destId="{B86F44CC-FA93-4BC8-A0D1-2954E6A656B2}" srcOrd="0" destOrd="0" parTransId="{4C8CC574-86B7-4481-AC80-639F6F9AC149}" sibTransId="{BFD9E217-470D-4A7C-A3CE-BF1FC94B830F}"/>
    <dgm:cxn modelId="{712F0D93-7C8C-4E5C-B160-4E29B89E0966}" type="presOf" srcId="{4298133A-911A-4F71-B1BA-82CCCB003B8A}" destId="{CB3B1AA6-A66F-462B-9BFB-22BE260B4D10}" srcOrd="0" destOrd="0" presId="urn:microsoft.com/office/officeart/2005/8/layout/vList2"/>
    <dgm:cxn modelId="{E83B57FB-6EC1-499D-B751-620A65B26322}" srcId="{048A4A3C-E9B0-4E11-9737-6063CCD7E3E2}" destId="{127BF9B0-EFD5-4CF7-875F-E12CEA09EF93}" srcOrd="0" destOrd="0" parTransId="{D5C9FD0B-FF38-4D2A-B572-B50406F89862}" sibTransId="{A0C51144-747B-4243-8E80-E3BC101AE947}"/>
    <dgm:cxn modelId="{7BBE0243-2A7A-4EB3-876B-CECB5E214548}" type="presOf" srcId="{036FB57E-D788-412A-AE21-9FB32D68D478}" destId="{54FAE62C-17DC-4D69-87A1-C3D98AAB7A32}" srcOrd="0" destOrd="0" presId="urn:microsoft.com/office/officeart/2005/8/layout/vList2"/>
    <dgm:cxn modelId="{B87CF43B-279B-47EE-86B5-28CC9674E085}" type="presOf" srcId="{048A4A3C-E9B0-4E11-9737-6063CCD7E3E2}" destId="{8BB8B759-590E-4E1D-8BC0-BDD646B0C1E1}" srcOrd="0" destOrd="0" presId="urn:microsoft.com/office/officeart/2005/8/layout/vList2"/>
    <dgm:cxn modelId="{27DCED95-8ADF-466C-97C0-03640E4A4EC0}" srcId="{4298133A-911A-4F71-B1BA-82CCCB003B8A}" destId="{036FB57E-D788-412A-AE21-9FB32D68D478}" srcOrd="0" destOrd="0" parTransId="{6A188B5F-763D-415C-9120-26CD860060E4}" sibTransId="{217A230D-6C07-462F-B135-7043FD8D958F}"/>
    <dgm:cxn modelId="{03EC9C97-F497-4F70-BDD0-739E1FBD3C48}" srcId="{4298133A-911A-4F71-B1BA-82CCCB003B8A}" destId="{048A4A3C-E9B0-4E11-9737-6063CCD7E3E2}" srcOrd="1" destOrd="0" parTransId="{D6B79277-7DA3-485F-92BB-98D0E4E882E3}" sibTransId="{D4641605-4560-4D4B-BF08-312A25CA2A47}"/>
    <dgm:cxn modelId="{B873461D-FF46-4E8D-820A-18922B764033}" type="presOf" srcId="{127BF9B0-EFD5-4CF7-875F-E12CEA09EF93}" destId="{22B43953-8F4B-49E8-838C-D4A67578586A}" srcOrd="0" destOrd="0" presId="urn:microsoft.com/office/officeart/2005/8/layout/vList2"/>
    <dgm:cxn modelId="{A744CBA1-AABD-4731-8C13-675516C23EC5}" type="presParOf" srcId="{CB3B1AA6-A66F-462B-9BFB-22BE260B4D10}" destId="{54FAE62C-17DC-4D69-87A1-C3D98AAB7A32}" srcOrd="0" destOrd="0" presId="urn:microsoft.com/office/officeart/2005/8/layout/vList2"/>
    <dgm:cxn modelId="{96A28E48-64AA-4076-A95C-931552C461E8}" type="presParOf" srcId="{CB3B1AA6-A66F-462B-9BFB-22BE260B4D10}" destId="{83336178-ED51-43B8-84CF-009858A79481}" srcOrd="1" destOrd="0" presId="urn:microsoft.com/office/officeart/2005/8/layout/vList2"/>
    <dgm:cxn modelId="{2FC7C2FF-15E0-43B9-9213-528E13F9A4C1}" type="presParOf" srcId="{CB3B1AA6-A66F-462B-9BFB-22BE260B4D10}" destId="{8BB8B759-590E-4E1D-8BC0-BDD646B0C1E1}" srcOrd="2" destOrd="0" presId="urn:microsoft.com/office/officeart/2005/8/layout/vList2"/>
    <dgm:cxn modelId="{0E463A6A-A7BF-4086-BC0D-03F07C6EBEF8}" type="presParOf" srcId="{CB3B1AA6-A66F-462B-9BFB-22BE260B4D10}" destId="{22B43953-8F4B-49E8-838C-D4A67578586A}"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D40FE-48D4-4335-945C-D5D6D4183060}">
      <dsp:nvSpPr>
        <dsp:cNvPr id="0" name=""/>
        <dsp:cNvSpPr/>
      </dsp:nvSpPr>
      <dsp:spPr>
        <a:xfrm>
          <a:off x="749093" y="1901889"/>
          <a:ext cx="1406117" cy="955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Hardware</a:t>
          </a:r>
          <a:endParaRPr lang="en-IN" sz="1500" kern="1200" dirty="0"/>
        </a:p>
      </dsp:txBody>
      <dsp:txXfrm>
        <a:off x="777068" y="1929864"/>
        <a:ext cx="1350167" cy="899176"/>
      </dsp:txXfrm>
    </dsp:sp>
    <dsp:sp modelId="{46BE5261-29BC-4126-B52D-136A98ABB777}">
      <dsp:nvSpPr>
        <dsp:cNvPr id="0" name=""/>
        <dsp:cNvSpPr/>
      </dsp:nvSpPr>
      <dsp:spPr>
        <a:xfrm rot="21548841">
          <a:off x="2404584" y="2280634"/>
          <a:ext cx="528791" cy="161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N" sz="600" kern="1200"/>
        </a:p>
      </dsp:txBody>
      <dsp:txXfrm>
        <a:off x="2404587" y="2313277"/>
        <a:ext cx="480366" cy="96851"/>
      </dsp:txXfrm>
    </dsp:sp>
    <dsp:sp modelId="{8020F182-5BC9-484B-852C-1CA77F591937}">
      <dsp:nvSpPr>
        <dsp:cNvPr id="0" name=""/>
        <dsp:cNvSpPr/>
      </dsp:nvSpPr>
      <dsp:spPr>
        <a:xfrm>
          <a:off x="3152820" y="1861909"/>
          <a:ext cx="1406397" cy="963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Software</a:t>
          </a:r>
          <a:endParaRPr lang="en-IN" sz="1500" kern="1200" dirty="0"/>
        </a:p>
      </dsp:txBody>
      <dsp:txXfrm>
        <a:off x="3181041" y="1890130"/>
        <a:ext cx="1349955" cy="907092"/>
      </dsp:txXfrm>
    </dsp:sp>
    <dsp:sp modelId="{DD939106-329E-408C-A79C-EC67ADA21584}">
      <dsp:nvSpPr>
        <dsp:cNvPr id="0" name=""/>
        <dsp:cNvSpPr/>
      </dsp:nvSpPr>
      <dsp:spPr>
        <a:xfrm rot="1219670">
          <a:off x="4767689" y="2694622"/>
          <a:ext cx="507005" cy="161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N" sz="600" kern="1200"/>
        </a:p>
      </dsp:txBody>
      <dsp:txXfrm>
        <a:off x="4769197" y="2718494"/>
        <a:ext cx="458580" cy="96851"/>
      </dsp:txXfrm>
    </dsp:sp>
    <dsp:sp modelId="{D6AEC70F-0C31-485B-B0AE-6F11BC5DF7EE}">
      <dsp:nvSpPr>
        <dsp:cNvPr id="0" name=""/>
        <dsp:cNvSpPr/>
      </dsp:nvSpPr>
      <dsp:spPr>
        <a:xfrm>
          <a:off x="5456254" y="2754671"/>
          <a:ext cx="1504549" cy="9210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Communication</a:t>
          </a:r>
          <a:endParaRPr lang="en-IN" sz="1500" kern="1200" dirty="0"/>
        </a:p>
      </dsp:txBody>
      <dsp:txXfrm>
        <a:off x="5483231" y="2781648"/>
        <a:ext cx="1450595" cy="867095"/>
      </dsp:txXfrm>
    </dsp:sp>
    <dsp:sp modelId="{978B5609-55ED-49DF-9349-A4FC69E910E1}">
      <dsp:nvSpPr>
        <dsp:cNvPr id="0" name=""/>
        <dsp:cNvSpPr/>
      </dsp:nvSpPr>
      <dsp:spPr>
        <a:xfrm rot="9627088">
          <a:off x="4765189" y="3560313"/>
          <a:ext cx="488147" cy="161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N" sz="600" kern="1200"/>
        </a:p>
      </dsp:txBody>
      <dsp:txXfrm rot="10800000">
        <a:off x="4812218" y="3584494"/>
        <a:ext cx="439722" cy="96851"/>
      </dsp:txXfrm>
    </dsp:sp>
    <dsp:sp modelId="{2C03307F-A808-41FC-A6FA-0A9927B93788}">
      <dsp:nvSpPr>
        <dsp:cNvPr id="0" name=""/>
        <dsp:cNvSpPr/>
      </dsp:nvSpPr>
      <dsp:spPr>
        <a:xfrm>
          <a:off x="3259256" y="3572452"/>
          <a:ext cx="1329054" cy="907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smtClean="0"/>
            <a:t>Software</a:t>
          </a:r>
          <a:endParaRPr lang="en-IN" sz="1500" kern="1200" dirty="0"/>
        </a:p>
      </dsp:txBody>
      <dsp:txXfrm>
        <a:off x="3285850" y="3599046"/>
        <a:ext cx="1275866" cy="854798"/>
      </dsp:txXfrm>
    </dsp:sp>
    <dsp:sp modelId="{9E27CC7C-EEFC-4F90-8B7D-9426D453368A}">
      <dsp:nvSpPr>
        <dsp:cNvPr id="0" name=""/>
        <dsp:cNvSpPr/>
      </dsp:nvSpPr>
      <dsp:spPr>
        <a:xfrm rot="10779970">
          <a:off x="2439741" y="3952761"/>
          <a:ext cx="556856" cy="1614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N" sz="600" kern="1200"/>
        </a:p>
      </dsp:txBody>
      <dsp:txXfrm rot="10800000">
        <a:off x="2488166" y="3984903"/>
        <a:ext cx="508431" cy="96851"/>
      </dsp:txXfrm>
    </dsp:sp>
    <dsp:sp modelId="{63FCF0CB-9B02-4253-ACF8-E65E795AAA08}">
      <dsp:nvSpPr>
        <dsp:cNvPr id="0" name=""/>
        <dsp:cNvSpPr/>
      </dsp:nvSpPr>
      <dsp:spPr>
        <a:xfrm>
          <a:off x="774191" y="3564600"/>
          <a:ext cx="1434411" cy="9520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Hardware</a:t>
          </a:r>
          <a:endParaRPr lang="en-IN" sz="1500" kern="1200" dirty="0"/>
        </a:p>
      </dsp:txBody>
      <dsp:txXfrm>
        <a:off x="802075" y="3592484"/>
        <a:ext cx="1378643" cy="896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49642-22D5-4825-B669-09424DD4B0DB}">
      <dsp:nvSpPr>
        <dsp:cNvPr id="0" name=""/>
        <dsp:cNvSpPr/>
      </dsp:nvSpPr>
      <dsp:spPr>
        <a:xfrm>
          <a:off x="0" y="369333"/>
          <a:ext cx="8128000" cy="4680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1E301-67BE-4F5F-A8DF-469244D8910E}">
      <dsp:nvSpPr>
        <dsp:cNvPr id="0" name=""/>
        <dsp:cNvSpPr/>
      </dsp:nvSpPr>
      <dsp:spPr>
        <a:xfrm>
          <a:off x="1706111" y="1539333"/>
          <a:ext cx="36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60400" rIns="0" bIns="660400" numCol="1" spcCol="1270" anchor="ctr" anchorCtr="0">
          <a:noAutofit/>
        </a:bodyPr>
        <a:lstStyle/>
        <a:p>
          <a:pPr lvl="0" algn="ctr" defTabSz="2889250">
            <a:lnSpc>
              <a:spcPct val="90000"/>
            </a:lnSpc>
            <a:spcBef>
              <a:spcPct val="0"/>
            </a:spcBef>
            <a:spcAft>
              <a:spcPct val="35000"/>
            </a:spcAft>
          </a:pPr>
          <a:r>
            <a:rPr lang="en-IN" sz="6500" kern="1200" dirty="0" smtClean="0"/>
            <a:t>Code</a:t>
          </a:r>
          <a:endParaRPr lang="en-IN" sz="6500" kern="1200" dirty="0"/>
        </a:p>
      </dsp:txBody>
      <dsp:txXfrm>
        <a:off x="1706111" y="1539333"/>
        <a:ext cx="3600000" cy="234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E7AF2-1B0F-4272-83E4-DD159DB6D0F1}">
      <dsp:nvSpPr>
        <dsp:cNvPr id="0" name=""/>
        <dsp:cNvSpPr/>
      </dsp:nvSpPr>
      <dsp:spPr>
        <a:xfrm>
          <a:off x="0" y="369333"/>
          <a:ext cx="8128000" cy="4680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B26A3-D40C-4A97-865D-9A907BBC8F4B}">
      <dsp:nvSpPr>
        <dsp:cNvPr id="0" name=""/>
        <dsp:cNvSpPr/>
      </dsp:nvSpPr>
      <dsp:spPr>
        <a:xfrm>
          <a:off x="1680336" y="1565096"/>
          <a:ext cx="36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60400" rIns="0" bIns="660400" numCol="1" spcCol="1270" anchor="ctr" anchorCtr="0">
          <a:noAutofit/>
        </a:bodyPr>
        <a:lstStyle/>
        <a:p>
          <a:pPr lvl="0" algn="l" defTabSz="2889250">
            <a:lnSpc>
              <a:spcPct val="90000"/>
            </a:lnSpc>
            <a:spcBef>
              <a:spcPct val="0"/>
            </a:spcBef>
            <a:spcAft>
              <a:spcPct val="35000"/>
            </a:spcAft>
          </a:pPr>
          <a:r>
            <a:rPr lang="en-IN" sz="6500" kern="1200" dirty="0" smtClean="0"/>
            <a:t>Hardware</a:t>
          </a:r>
          <a:endParaRPr lang="en-IN" sz="6500" kern="1200" dirty="0"/>
        </a:p>
      </dsp:txBody>
      <dsp:txXfrm>
        <a:off x="1680336" y="1565096"/>
        <a:ext cx="3600000" cy="23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37451-2701-4210-B239-A3784ED1D63B}">
      <dsp:nvSpPr>
        <dsp:cNvPr id="0" name=""/>
        <dsp:cNvSpPr/>
      </dsp:nvSpPr>
      <dsp:spPr>
        <a:xfrm>
          <a:off x="0" y="0"/>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IN" sz="3300" kern="1200" dirty="0" smtClean="0"/>
            <a:t>Arduino</a:t>
          </a:r>
          <a:endParaRPr lang="en-IN" sz="3300" kern="1200" dirty="0"/>
        </a:p>
        <a:p>
          <a:pPr marL="228600" lvl="1" indent="-228600" algn="l" defTabSz="1155700">
            <a:lnSpc>
              <a:spcPct val="90000"/>
            </a:lnSpc>
            <a:spcBef>
              <a:spcPct val="0"/>
            </a:spcBef>
            <a:spcAft>
              <a:spcPct val="15000"/>
            </a:spcAft>
            <a:buChar char="••"/>
          </a:pPr>
          <a:r>
            <a:rPr lang="en-IN" sz="2600" kern="1200" dirty="0" smtClean="0"/>
            <a:t>Open-Source Prototyping Platform</a:t>
          </a:r>
          <a:endParaRPr lang="en-IN" sz="2600" kern="1200" dirty="0"/>
        </a:p>
      </dsp:txBody>
      <dsp:txXfrm>
        <a:off x="1794933" y="0"/>
        <a:ext cx="6333066" cy="1693333"/>
      </dsp:txXfrm>
    </dsp:sp>
    <dsp:sp modelId="{A7ED3C7C-7C90-46E9-BA8F-ACF52FAC7DF0}">
      <dsp:nvSpPr>
        <dsp:cNvPr id="0" name=""/>
        <dsp:cNvSpPr/>
      </dsp:nvSpPr>
      <dsp:spPr>
        <a:xfrm>
          <a:off x="92068" y="156450"/>
          <a:ext cx="1625600" cy="1354666"/>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6BDBA4-485B-4786-98A5-949E2216A9E0}">
      <dsp:nvSpPr>
        <dsp:cNvPr id="0" name=""/>
        <dsp:cNvSpPr/>
      </dsp:nvSpPr>
      <dsp:spPr>
        <a:xfrm>
          <a:off x="0" y="1862666"/>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IN" sz="3300" kern="1200" dirty="0" smtClean="0"/>
            <a:t>Accelerometer</a:t>
          </a:r>
          <a:endParaRPr lang="en-IN" sz="3300" kern="1200" dirty="0"/>
        </a:p>
        <a:p>
          <a:pPr marL="228600" lvl="1" indent="-228600" algn="l" defTabSz="1155700">
            <a:lnSpc>
              <a:spcPct val="90000"/>
            </a:lnSpc>
            <a:spcBef>
              <a:spcPct val="0"/>
            </a:spcBef>
            <a:spcAft>
              <a:spcPct val="15000"/>
            </a:spcAft>
            <a:buChar char="••"/>
          </a:pPr>
          <a:r>
            <a:rPr lang="en-IN" sz="2600" kern="1200" dirty="0" smtClean="0"/>
            <a:t>ADXL3xx</a:t>
          </a:r>
          <a:endParaRPr lang="en-IN" sz="2600" kern="1200" dirty="0"/>
        </a:p>
        <a:p>
          <a:pPr marL="228600" lvl="1" indent="-228600" algn="l" defTabSz="1155700">
            <a:lnSpc>
              <a:spcPct val="90000"/>
            </a:lnSpc>
            <a:spcBef>
              <a:spcPct val="0"/>
            </a:spcBef>
            <a:spcAft>
              <a:spcPct val="15000"/>
            </a:spcAft>
            <a:buChar char="••"/>
          </a:pPr>
          <a:endParaRPr lang="en-IN" sz="2600" kern="1200"/>
        </a:p>
      </dsp:txBody>
      <dsp:txXfrm>
        <a:off x="1794933" y="1862666"/>
        <a:ext cx="6333066" cy="1693333"/>
      </dsp:txXfrm>
    </dsp:sp>
    <dsp:sp modelId="{0F72C34A-3DDB-41D5-885F-A3671AEEBB26}">
      <dsp:nvSpPr>
        <dsp:cNvPr id="0" name=""/>
        <dsp:cNvSpPr/>
      </dsp:nvSpPr>
      <dsp:spPr>
        <a:xfrm>
          <a:off x="169333" y="2032000"/>
          <a:ext cx="1625600" cy="13546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2A2C65-2AC6-4985-89EA-51830C887731}">
      <dsp:nvSpPr>
        <dsp:cNvPr id="0" name=""/>
        <dsp:cNvSpPr/>
      </dsp:nvSpPr>
      <dsp:spPr>
        <a:xfrm>
          <a:off x="0" y="3725333"/>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IN" sz="3300" kern="1200" dirty="0" smtClean="0"/>
            <a:t>Bluetooth</a:t>
          </a:r>
          <a:endParaRPr lang="en-IN" sz="3300" kern="1200" dirty="0"/>
        </a:p>
        <a:p>
          <a:pPr marL="228600" lvl="1" indent="-228600" algn="l" defTabSz="1155700">
            <a:lnSpc>
              <a:spcPct val="90000"/>
            </a:lnSpc>
            <a:spcBef>
              <a:spcPct val="0"/>
            </a:spcBef>
            <a:spcAft>
              <a:spcPct val="15000"/>
            </a:spcAft>
            <a:buChar char="••"/>
          </a:pPr>
          <a:r>
            <a:rPr lang="en-IN" sz="2600" kern="1200" dirty="0" smtClean="0"/>
            <a:t>HC0x</a:t>
          </a:r>
          <a:endParaRPr lang="en-IN" sz="2600" kern="1200" dirty="0"/>
        </a:p>
        <a:p>
          <a:pPr marL="228600" lvl="1" indent="-228600" algn="l" defTabSz="1155700">
            <a:lnSpc>
              <a:spcPct val="90000"/>
            </a:lnSpc>
            <a:spcBef>
              <a:spcPct val="0"/>
            </a:spcBef>
            <a:spcAft>
              <a:spcPct val="15000"/>
            </a:spcAft>
            <a:buChar char="••"/>
          </a:pPr>
          <a:endParaRPr lang="en-IN" sz="2600" kern="1200"/>
        </a:p>
      </dsp:txBody>
      <dsp:txXfrm>
        <a:off x="1794933" y="3725333"/>
        <a:ext cx="6333066" cy="1693333"/>
      </dsp:txXfrm>
    </dsp:sp>
    <dsp:sp modelId="{441DB218-6AC2-4A28-ABB4-841808BC0ECA}">
      <dsp:nvSpPr>
        <dsp:cNvPr id="0" name=""/>
        <dsp:cNvSpPr/>
      </dsp:nvSpPr>
      <dsp:spPr>
        <a:xfrm>
          <a:off x="169333" y="3894666"/>
          <a:ext cx="1625600" cy="135466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8000" r="-5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BD5E5BA-83FE-4277-8A00-37144838310C}" type="datetimeFigureOut">
              <a:rPr lang="en-IN" smtClean="0"/>
              <a:t>20-04-2016</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7931071-A45A-4964-8F8B-702B60243F85}" type="slidenum">
              <a:rPr lang="en-IN" smtClean="0"/>
              <a:t>‹#›</a:t>
            </a:fld>
            <a:endParaRPr lang="en-IN"/>
          </a:p>
        </p:txBody>
      </p:sp>
    </p:spTree>
    <p:extLst>
      <p:ext uri="{BB962C8B-B14F-4D97-AF65-F5344CB8AC3E}">
        <p14:creationId xmlns:p14="http://schemas.microsoft.com/office/powerpoint/2010/main" val="1932468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7931071-A45A-4964-8F8B-702B60243F85}" type="slidenum">
              <a:rPr lang="en-IN" smtClean="0"/>
              <a:t>22</a:t>
            </a:fld>
            <a:endParaRPr lang="en-IN"/>
          </a:p>
        </p:txBody>
      </p:sp>
    </p:spTree>
    <p:extLst>
      <p:ext uri="{BB962C8B-B14F-4D97-AF65-F5344CB8AC3E}">
        <p14:creationId xmlns:p14="http://schemas.microsoft.com/office/powerpoint/2010/main" val="178856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7931071-A45A-4964-8F8B-702B60243F85}" type="slidenum">
              <a:rPr lang="en-IN" smtClean="0"/>
              <a:t>36</a:t>
            </a:fld>
            <a:endParaRPr lang="en-IN"/>
          </a:p>
        </p:txBody>
      </p:sp>
    </p:spTree>
    <p:extLst>
      <p:ext uri="{BB962C8B-B14F-4D97-AF65-F5344CB8AC3E}">
        <p14:creationId xmlns:p14="http://schemas.microsoft.com/office/powerpoint/2010/main" val="326386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88616E5-D209-4CBB-98FD-28480DCB6710}" type="datetimeFigureOut">
              <a:rPr lang="en-IN" smtClean="0"/>
              <a:t>20-04-2016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5E616-7E19-44D2-A3F0-4EB91C3A579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16E5-D209-4CBB-98FD-28480DCB6710}" type="datetimeFigureOut">
              <a:rPr lang="en-IN" smtClean="0"/>
              <a:t>20-04-2016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5E616-7E19-44D2-A3F0-4EB91C3A579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en.wikipedia.org/wiki/Capacitive_sensing" TargetMode="External"/><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hyperlink" Target="http://en.wikipedia.org/wiki/Piezoresistive_effect" TargetMode="External"/><Relationship Id="rId5" Type="http://schemas.openxmlformats.org/officeDocument/2006/relationships/hyperlink" Target="http://en.wikipedia.org/wiki/Piezoelectricity"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en.wikipedia.org/wiki/Shock_(mechanics)" TargetMode="External"/><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en.wikipedia.org/wiki/Hard_disk_drive" TargetMode="External"/><Relationship Id="rId5" Type="http://schemas.openxmlformats.org/officeDocument/2006/relationships/hyperlink" Target="http://en.wikipedia.org/wiki/Page_orientation" TargetMode="Externa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225" y="461963"/>
            <a:ext cx="5543550" cy="5715000"/>
          </a:xfrm>
          <a:prstGeom prst="rect">
            <a:avLst/>
          </a:prstGeom>
        </p:spPr>
      </p:pic>
      <p:sp>
        <p:nvSpPr>
          <p:cNvPr id="5" name="Rectangle 4"/>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1836899493"/>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69820" y="737616"/>
            <a:ext cx="6961632" cy="6659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08427" y="775588"/>
            <a:ext cx="6884670" cy="5902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369820" y="1164336"/>
            <a:ext cx="7409688" cy="12344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414523" y="1226058"/>
            <a:ext cx="7321550" cy="0"/>
          </a:xfrm>
          <a:custGeom>
            <a:avLst/>
            <a:gdLst/>
            <a:ahLst/>
            <a:cxnLst/>
            <a:rect l="l" t="t" r="r" b="b"/>
            <a:pathLst>
              <a:path w="7321550">
                <a:moveTo>
                  <a:pt x="0" y="0"/>
                </a:moveTo>
                <a:lnTo>
                  <a:pt x="7321296" y="0"/>
                </a:lnTo>
              </a:path>
            </a:pathLst>
          </a:custGeom>
          <a:ln w="35051">
            <a:solidFill>
              <a:srgbClr val="5B9BD4"/>
            </a:solidFill>
          </a:ln>
        </p:spPr>
        <p:txBody>
          <a:bodyPr wrap="square" lIns="0" tIns="0" rIns="0" bIns="0" rtlCol="0"/>
          <a:lstStyle/>
          <a:p>
            <a:endParaRPr/>
          </a:p>
        </p:txBody>
      </p:sp>
      <p:sp>
        <p:nvSpPr>
          <p:cNvPr id="6" name="object 6"/>
          <p:cNvSpPr/>
          <p:nvPr/>
        </p:nvSpPr>
        <p:spPr>
          <a:xfrm>
            <a:off x="2414523" y="1208532"/>
            <a:ext cx="7321550" cy="35560"/>
          </a:xfrm>
          <a:custGeom>
            <a:avLst/>
            <a:gdLst/>
            <a:ahLst/>
            <a:cxnLst/>
            <a:rect l="l" t="t" r="r" b="b"/>
            <a:pathLst>
              <a:path w="7321550" h="35559">
                <a:moveTo>
                  <a:pt x="0" y="0"/>
                </a:moveTo>
                <a:lnTo>
                  <a:pt x="1830324" y="0"/>
                </a:lnTo>
                <a:lnTo>
                  <a:pt x="3660648" y="0"/>
                </a:lnTo>
                <a:lnTo>
                  <a:pt x="5490972" y="0"/>
                </a:lnTo>
                <a:lnTo>
                  <a:pt x="7321296" y="0"/>
                </a:lnTo>
                <a:lnTo>
                  <a:pt x="7321296" y="35051"/>
                </a:lnTo>
                <a:lnTo>
                  <a:pt x="5490972" y="35051"/>
                </a:lnTo>
                <a:lnTo>
                  <a:pt x="3660648" y="35051"/>
                </a:lnTo>
                <a:lnTo>
                  <a:pt x="1830324" y="35051"/>
                </a:lnTo>
                <a:lnTo>
                  <a:pt x="0" y="35051"/>
                </a:lnTo>
                <a:lnTo>
                  <a:pt x="0" y="0"/>
                </a:lnTo>
                <a:close/>
              </a:path>
            </a:pathLst>
          </a:custGeom>
          <a:ln w="12192">
            <a:solidFill>
              <a:srgbClr val="F5F7FA"/>
            </a:solidFill>
          </a:ln>
        </p:spPr>
        <p:txBody>
          <a:bodyPr wrap="square" lIns="0" tIns="0" rIns="0" bIns="0" rtlCol="0"/>
          <a:lstStyle/>
          <a:p>
            <a:endParaRPr/>
          </a:p>
        </p:txBody>
      </p:sp>
      <p:sp>
        <p:nvSpPr>
          <p:cNvPr id="7" name="object 7"/>
          <p:cNvSpPr/>
          <p:nvPr/>
        </p:nvSpPr>
        <p:spPr>
          <a:xfrm>
            <a:off x="2767583" y="1560575"/>
            <a:ext cx="6541008" cy="49834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806192" y="1598549"/>
            <a:ext cx="6464046" cy="422275"/>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767583" y="1987295"/>
            <a:ext cx="6612635" cy="12344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812288" y="2049017"/>
            <a:ext cx="6524625" cy="0"/>
          </a:xfrm>
          <a:custGeom>
            <a:avLst/>
            <a:gdLst/>
            <a:ahLst/>
            <a:cxnLst/>
            <a:rect l="l" t="t" r="r" b="b"/>
            <a:pathLst>
              <a:path w="6524625">
                <a:moveTo>
                  <a:pt x="0" y="0"/>
                </a:moveTo>
                <a:lnTo>
                  <a:pt x="6524244" y="0"/>
                </a:lnTo>
              </a:path>
            </a:pathLst>
          </a:custGeom>
          <a:ln w="35052">
            <a:solidFill>
              <a:srgbClr val="5B9BD4"/>
            </a:solidFill>
          </a:ln>
        </p:spPr>
        <p:txBody>
          <a:bodyPr wrap="square" lIns="0" tIns="0" rIns="0" bIns="0" rtlCol="0"/>
          <a:lstStyle/>
          <a:p>
            <a:endParaRPr/>
          </a:p>
        </p:txBody>
      </p:sp>
      <p:sp>
        <p:nvSpPr>
          <p:cNvPr id="11" name="object 11"/>
          <p:cNvSpPr/>
          <p:nvPr/>
        </p:nvSpPr>
        <p:spPr>
          <a:xfrm>
            <a:off x="2812288" y="2031492"/>
            <a:ext cx="6524625" cy="35560"/>
          </a:xfrm>
          <a:custGeom>
            <a:avLst/>
            <a:gdLst/>
            <a:ahLst/>
            <a:cxnLst/>
            <a:rect l="l" t="t" r="r" b="b"/>
            <a:pathLst>
              <a:path w="6524625" h="35560">
                <a:moveTo>
                  <a:pt x="0" y="0"/>
                </a:moveTo>
                <a:lnTo>
                  <a:pt x="1631061" y="0"/>
                </a:lnTo>
                <a:lnTo>
                  <a:pt x="3262122" y="0"/>
                </a:lnTo>
                <a:lnTo>
                  <a:pt x="4893183" y="0"/>
                </a:lnTo>
                <a:lnTo>
                  <a:pt x="6524244" y="0"/>
                </a:lnTo>
                <a:lnTo>
                  <a:pt x="6524244" y="35052"/>
                </a:lnTo>
                <a:lnTo>
                  <a:pt x="4893183" y="35052"/>
                </a:lnTo>
                <a:lnTo>
                  <a:pt x="3262122" y="35052"/>
                </a:lnTo>
                <a:lnTo>
                  <a:pt x="1631061" y="35052"/>
                </a:lnTo>
                <a:lnTo>
                  <a:pt x="0" y="35052"/>
                </a:lnTo>
                <a:lnTo>
                  <a:pt x="0" y="0"/>
                </a:lnTo>
                <a:close/>
              </a:path>
            </a:pathLst>
          </a:custGeom>
          <a:ln w="12192">
            <a:solidFill>
              <a:srgbClr val="F5F7FA"/>
            </a:solidFill>
          </a:ln>
        </p:spPr>
        <p:txBody>
          <a:bodyPr wrap="square" lIns="0" tIns="0" rIns="0" bIns="0" rtlCol="0"/>
          <a:lstStyle/>
          <a:p>
            <a:endParaRPr/>
          </a:p>
        </p:txBody>
      </p:sp>
      <p:sp>
        <p:nvSpPr>
          <p:cNvPr id="12" name="object 12"/>
          <p:cNvSpPr/>
          <p:nvPr/>
        </p:nvSpPr>
        <p:spPr>
          <a:xfrm>
            <a:off x="2825495" y="2287523"/>
            <a:ext cx="3048000" cy="760730"/>
          </a:xfrm>
          <a:custGeom>
            <a:avLst/>
            <a:gdLst/>
            <a:ahLst/>
            <a:cxnLst/>
            <a:rect l="l" t="t" r="r" b="b"/>
            <a:pathLst>
              <a:path w="3048000" h="760730">
                <a:moveTo>
                  <a:pt x="3048000" y="0"/>
                </a:moveTo>
                <a:lnTo>
                  <a:pt x="0" y="0"/>
                </a:lnTo>
                <a:lnTo>
                  <a:pt x="0" y="760476"/>
                </a:lnTo>
                <a:lnTo>
                  <a:pt x="253492" y="697229"/>
                </a:lnTo>
                <a:lnTo>
                  <a:pt x="253492" y="253491"/>
                </a:lnTo>
                <a:lnTo>
                  <a:pt x="2032000" y="253491"/>
                </a:lnTo>
                <a:lnTo>
                  <a:pt x="3048000" y="0"/>
                </a:lnTo>
                <a:close/>
              </a:path>
            </a:pathLst>
          </a:custGeom>
          <a:solidFill>
            <a:srgbClr val="5B9BD4"/>
          </a:solidFill>
        </p:spPr>
        <p:txBody>
          <a:bodyPr wrap="square" lIns="0" tIns="0" rIns="0" bIns="0" rtlCol="0"/>
          <a:lstStyle/>
          <a:p>
            <a:endParaRPr/>
          </a:p>
        </p:txBody>
      </p:sp>
      <p:sp>
        <p:nvSpPr>
          <p:cNvPr id="13" name="object 13"/>
          <p:cNvSpPr/>
          <p:nvPr/>
        </p:nvSpPr>
        <p:spPr>
          <a:xfrm>
            <a:off x="2825495" y="2287523"/>
            <a:ext cx="3048000" cy="760730"/>
          </a:xfrm>
          <a:custGeom>
            <a:avLst/>
            <a:gdLst/>
            <a:ahLst/>
            <a:cxnLst/>
            <a:rect l="l" t="t" r="r" b="b"/>
            <a:pathLst>
              <a:path w="3048000" h="760730">
                <a:moveTo>
                  <a:pt x="0" y="0"/>
                </a:moveTo>
                <a:lnTo>
                  <a:pt x="3048000" y="0"/>
                </a:lnTo>
                <a:lnTo>
                  <a:pt x="2032000" y="253491"/>
                </a:lnTo>
                <a:lnTo>
                  <a:pt x="253492" y="253491"/>
                </a:lnTo>
                <a:lnTo>
                  <a:pt x="253492" y="697229"/>
                </a:lnTo>
                <a:lnTo>
                  <a:pt x="0" y="760476"/>
                </a:lnTo>
                <a:lnTo>
                  <a:pt x="0" y="0"/>
                </a:lnTo>
                <a:close/>
              </a:path>
            </a:pathLst>
          </a:custGeom>
          <a:ln w="12192">
            <a:solidFill>
              <a:srgbClr val="41709C"/>
            </a:solidFill>
          </a:ln>
        </p:spPr>
        <p:txBody>
          <a:bodyPr wrap="square" lIns="0" tIns="0" rIns="0" bIns="0" rtlCol="0"/>
          <a:lstStyle/>
          <a:p>
            <a:endParaRPr/>
          </a:p>
        </p:txBody>
      </p:sp>
      <p:sp>
        <p:nvSpPr>
          <p:cNvPr id="14" name="object 14"/>
          <p:cNvSpPr/>
          <p:nvPr/>
        </p:nvSpPr>
        <p:spPr>
          <a:xfrm>
            <a:off x="5859779" y="2287523"/>
            <a:ext cx="3048000" cy="760730"/>
          </a:xfrm>
          <a:custGeom>
            <a:avLst/>
            <a:gdLst/>
            <a:ahLst/>
            <a:cxnLst/>
            <a:rect l="l" t="t" r="r" b="b"/>
            <a:pathLst>
              <a:path w="3048000" h="760730">
                <a:moveTo>
                  <a:pt x="3048000" y="0"/>
                </a:moveTo>
                <a:lnTo>
                  <a:pt x="0" y="0"/>
                </a:lnTo>
                <a:lnTo>
                  <a:pt x="1016000" y="253491"/>
                </a:lnTo>
                <a:lnTo>
                  <a:pt x="2794508" y="253491"/>
                </a:lnTo>
                <a:lnTo>
                  <a:pt x="2794508" y="697229"/>
                </a:lnTo>
                <a:lnTo>
                  <a:pt x="3048000" y="760476"/>
                </a:lnTo>
                <a:lnTo>
                  <a:pt x="3048000" y="0"/>
                </a:lnTo>
                <a:close/>
              </a:path>
            </a:pathLst>
          </a:custGeom>
          <a:solidFill>
            <a:srgbClr val="5B9BD4"/>
          </a:solidFill>
        </p:spPr>
        <p:txBody>
          <a:bodyPr wrap="square" lIns="0" tIns="0" rIns="0" bIns="0" rtlCol="0"/>
          <a:lstStyle/>
          <a:p>
            <a:endParaRPr/>
          </a:p>
        </p:txBody>
      </p:sp>
      <p:sp>
        <p:nvSpPr>
          <p:cNvPr id="15" name="object 15"/>
          <p:cNvSpPr/>
          <p:nvPr/>
        </p:nvSpPr>
        <p:spPr>
          <a:xfrm>
            <a:off x="5859779" y="2287523"/>
            <a:ext cx="3048000" cy="760730"/>
          </a:xfrm>
          <a:custGeom>
            <a:avLst/>
            <a:gdLst/>
            <a:ahLst/>
            <a:cxnLst/>
            <a:rect l="l" t="t" r="r" b="b"/>
            <a:pathLst>
              <a:path w="3048000" h="760730">
                <a:moveTo>
                  <a:pt x="3048000" y="0"/>
                </a:moveTo>
                <a:lnTo>
                  <a:pt x="0" y="0"/>
                </a:lnTo>
                <a:lnTo>
                  <a:pt x="1016000" y="253491"/>
                </a:lnTo>
                <a:lnTo>
                  <a:pt x="2794508" y="253491"/>
                </a:lnTo>
                <a:lnTo>
                  <a:pt x="2794508" y="697229"/>
                </a:lnTo>
                <a:lnTo>
                  <a:pt x="3048000" y="760476"/>
                </a:lnTo>
                <a:lnTo>
                  <a:pt x="3048000" y="0"/>
                </a:lnTo>
                <a:close/>
              </a:path>
            </a:pathLst>
          </a:custGeom>
          <a:ln w="12192">
            <a:solidFill>
              <a:srgbClr val="41709C"/>
            </a:solidFill>
          </a:ln>
        </p:spPr>
        <p:txBody>
          <a:bodyPr wrap="square" lIns="0" tIns="0" rIns="0" bIns="0" rtlCol="0"/>
          <a:lstStyle/>
          <a:p>
            <a:endParaRPr/>
          </a:p>
        </p:txBody>
      </p:sp>
      <p:sp>
        <p:nvSpPr>
          <p:cNvPr id="16" name="object 16"/>
          <p:cNvSpPr txBox="1"/>
          <p:nvPr/>
        </p:nvSpPr>
        <p:spPr>
          <a:xfrm>
            <a:off x="2212594" y="3221608"/>
            <a:ext cx="2691765" cy="521334"/>
          </a:xfrm>
          <a:prstGeom prst="rect">
            <a:avLst/>
          </a:prstGeom>
        </p:spPr>
        <p:txBody>
          <a:bodyPr vert="horz" wrap="square" lIns="0" tIns="0" rIns="0" bIns="0" rtlCol="0">
            <a:spAutoFit/>
          </a:bodyPr>
          <a:lstStyle/>
          <a:p>
            <a:pPr marL="12700">
              <a:lnSpc>
                <a:spcPct val="100000"/>
              </a:lnSpc>
            </a:pPr>
            <a:r>
              <a:rPr sz="3200" b="1" spc="-15" dirty="0">
                <a:latin typeface="Calibri"/>
                <a:cs typeface="Calibri"/>
              </a:rPr>
              <a:t>Gesture</a:t>
            </a:r>
            <a:r>
              <a:rPr sz="3200" b="1" spc="-80" dirty="0">
                <a:latin typeface="Calibri"/>
                <a:cs typeface="Calibri"/>
              </a:rPr>
              <a:t> </a:t>
            </a:r>
            <a:r>
              <a:rPr sz="3200" b="1" spc="-10" dirty="0">
                <a:latin typeface="Calibri"/>
                <a:cs typeface="Calibri"/>
              </a:rPr>
              <a:t>Control</a:t>
            </a:r>
            <a:endParaRPr sz="3200">
              <a:latin typeface="Calibri"/>
              <a:cs typeface="Calibri"/>
            </a:endParaRPr>
          </a:p>
        </p:txBody>
      </p:sp>
      <p:sp>
        <p:nvSpPr>
          <p:cNvPr id="17" name="object 17"/>
          <p:cNvSpPr txBox="1"/>
          <p:nvPr/>
        </p:nvSpPr>
        <p:spPr>
          <a:xfrm>
            <a:off x="7852029" y="3104134"/>
            <a:ext cx="2030730" cy="759460"/>
          </a:xfrm>
          <a:prstGeom prst="rect">
            <a:avLst/>
          </a:prstGeom>
        </p:spPr>
        <p:txBody>
          <a:bodyPr vert="horz" wrap="square" lIns="0" tIns="0" rIns="0" bIns="0" rtlCol="0">
            <a:spAutoFit/>
          </a:bodyPr>
          <a:lstStyle/>
          <a:p>
            <a:pPr marL="12700" marR="5080">
              <a:lnSpc>
                <a:spcPct val="100000"/>
              </a:lnSpc>
            </a:pPr>
            <a:r>
              <a:rPr sz="2400" b="1" spc="-10" dirty="0">
                <a:solidFill>
                  <a:srgbClr val="D9D9D9"/>
                </a:solidFill>
                <a:latin typeface="Calibri"/>
                <a:cs typeface="Calibri"/>
              </a:rPr>
              <a:t>Wireless  </a:t>
            </a:r>
            <a:r>
              <a:rPr sz="2400" b="1" spc="-5" dirty="0">
                <a:solidFill>
                  <a:srgbClr val="D9D9D9"/>
                </a:solidFill>
                <a:latin typeface="Calibri"/>
                <a:cs typeface="Calibri"/>
              </a:rPr>
              <a:t>C</a:t>
            </a:r>
            <a:r>
              <a:rPr sz="2400" b="1" spc="5" dirty="0">
                <a:solidFill>
                  <a:srgbClr val="D9D9D9"/>
                </a:solidFill>
                <a:latin typeface="Calibri"/>
                <a:cs typeface="Calibri"/>
              </a:rPr>
              <a:t>o</a:t>
            </a:r>
            <a:r>
              <a:rPr sz="2400" b="1" spc="-5" dirty="0">
                <a:solidFill>
                  <a:srgbClr val="D9D9D9"/>
                </a:solidFill>
                <a:latin typeface="Calibri"/>
                <a:cs typeface="Calibri"/>
              </a:rPr>
              <a:t>m</a:t>
            </a:r>
            <a:r>
              <a:rPr sz="2400" b="1" spc="5" dirty="0">
                <a:solidFill>
                  <a:srgbClr val="D9D9D9"/>
                </a:solidFill>
                <a:latin typeface="Calibri"/>
                <a:cs typeface="Calibri"/>
              </a:rPr>
              <a:t>m</a:t>
            </a:r>
            <a:r>
              <a:rPr sz="2400" b="1" dirty="0">
                <a:solidFill>
                  <a:srgbClr val="D9D9D9"/>
                </a:solidFill>
                <a:latin typeface="Calibri"/>
                <a:cs typeface="Calibri"/>
              </a:rPr>
              <a:t>u</a:t>
            </a:r>
            <a:r>
              <a:rPr sz="2400" b="1" spc="-10" dirty="0">
                <a:solidFill>
                  <a:srgbClr val="D9D9D9"/>
                </a:solidFill>
                <a:latin typeface="Calibri"/>
                <a:cs typeface="Calibri"/>
              </a:rPr>
              <a:t>n</a:t>
            </a:r>
            <a:r>
              <a:rPr sz="2400" b="1" dirty="0">
                <a:solidFill>
                  <a:srgbClr val="D9D9D9"/>
                </a:solidFill>
                <a:latin typeface="Calibri"/>
                <a:cs typeface="Calibri"/>
              </a:rPr>
              <a:t>i</a:t>
            </a:r>
            <a:r>
              <a:rPr sz="2400" b="1" spc="-15" dirty="0">
                <a:solidFill>
                  <a:srgbClr val="D9D9D9"/>
                </a:solidFill>
                <a:latin typeface="Calibri"/>
                <a:cs typeface="Calibri"/>
              </a:rPr>
              <a:t>c</a:t>
            </a:r>
            <a:r>
              <a:rPr sz="2400" b="1" spc="-25" dirty="0">
                <a:solidFill>
                  <a:srgbClr val="D9D9D9"/>
                </a:solidFill>
                <a:latin typeface="Calibri"/>
                <a:cs typeface="Calibri"/>
              </a:rPr>
              <a:t>a</a:t>
            </a:r>
            <a:r>
              <a:rPr sz="2400" b="1" dirty="0">
                <a:solidFill>
                  <a:srgbClr val="D9D9D9"/>
                </a:solidFill>
                <a:latin typeface="Calibri"/>
                <a:cs typeface="Calibri"/>
              </a:rPr>
              <a:t>t</a:t>
            </a:r>
            <a:r>
              <a:rPr sz="2400" b="1" spc="-10" dirty="0">
                <a:solidFill>
                  <a:srgbClr val="D9D9D9"/>
                </a:solidFill>
                <a:latin typeface="Calibri"/>
                <a:cs typeface="Calibri"/>
              </a:rPr>
              <a:t>i</a:t>
            </a:r>
            <a:r>
              <a:rPr sz="2400" b="1" dirty="0">
                <a:solidFill>
                  <a:srgbClr val="D9D9D9"/>
                </a:solidFill>
                <a:latin typeface="Calibri"/>
                <a:cs typeface="Calibri"/>
              </a:rPr>
              <a:t>on</a:t>
            </a:r>
            <a:endParaRPr sz="2400">
              <a:latin typeface="Calibri"/>
              <a:cs typeface="Calibri"/>
            </a:endParaRPr>
          </a:p>
        </p:txBody>
      </p:sp>
      <p:sp>
        <p:nvSpPr>
          <p:cNvPr id="18" name="object 18"/>
          <p:cNvSpPr/>
          <p:nvPr/>
        </p:nvSpPr>
        <p:spPr>
          <a:xfrm>
            <a:off x="1676400" y="4599432"/>
            <a:ext cx="4572000" cy="403860"/>
          </a:xfrm>
          <a:custGeom>
            <a:avLst/>
            <a:gdLst/>
            <a:ahLst/>
            <a:cxnLst/>
            <a:rect l="l" t="t" r="r" b="b"/>
            <a:pathLst>
              <a:path w="4572000" h="403860">
                <a:moveTo>
                  <a:pt x="0" y="403860"/>
                </a:moveTo>
                <a:lnTo>
                  <a:pt x="4572000" y="403860"/>
                </a:lnTo>
                <a:lnTo>
                  <a:pt x="4572000" y="0"/>
                </a:lnTo>
                <a:lnTo>
                  <a:pt x="0" y="0"/>
                </a:lnTo>
                <a:lnTo>
                  <a:pt x="0" y="403860"/>
                </a:lnTo>
                <a:close/>
              </a:path>
            </a:pathLst>
          </a:custGeom>
          <a:ln w="12192">
            <a:solidFill>
              <a:srgbClr val="5B9BD4"/>
            </a:solidFill>
          </a:ln>
        </p:spPr>
        <p:txBody>
          <a:bodyPr wrap="square" lIns="0" tIns="0" rIns="0" bIns="0" rtlCol="0"/>
          <a:lstStyle/>
          <a:p>
            <a:endParaRPr/>
          </a:p>
        </p:txBody>
      </p:sp>
      <p:sp>
        <p:nvSpPr>
          <p:cNvPr id="19" name="object 19"/>
          <p:cNvSpPr/>
          <p:nvPr/>
        </p:nvSpPr>
        <p:spPr>
          <a:xfrm>
            <a:off x="1831848" y="3796284"/>
            <a:ext cx="4387850" cy="1024255"/>
          </a:xfrm>
          <a:custGeom>
            <a:avLst/>
            <a:gdLst/>
            <a:ahLst/>
            <a:cxnLst/>
            <a:rect l="l" t="t" r="r" b="b"/>
            <a:pathLst>
              <a:path w="4387850" h="1024254">
                <a:moveTo>
                  <a:pt x="4216908" y="0"/>
                </a:moveTo>
                <a:lnTo>
                  <a:pt x="170687" y="0"/>
                </a:lnTo>
                <a:lnTo>
                  <a:pt x="125324" y="6099"/>
                </a:lnTo>
                <a:lnTo>
                  <a:pt x="84553" y="23311"/>
                </a:lnTo>
                <a:lnTo>
                  <a:pt x="50006" y="50006"/>
                </a:lnTo>
                <a:lnTo>
                  <a:pt x="23311" y="84553"/>
                </a:lnTo>
                <a:lnTo>
                  <a:pt x="6099" y="125324"/>
                </a:lnTo>
                <a:lnTo>
                  <a:pt x="0" y="170688"/>
                </a:lnTo>
                <a:lnTo>
                  <a:pt x="0" y="853440"/>
                </a:lnTo>
                <a:lnTo>
                  <a:pt x="6099" y="898803"/>
                </a:lnTo>
                <a:lnTo>
                  <a:pt x="23311" y="939574"/>
                </a:lnTo>
                <a:lnTo>
                  <a:pt x="50006" y="974121"/>
                </a:lnTo>
                <a:lnTo>
                  <a:pt x="84553" y="1000816"/>
                </a:lnTo>
                <a:lnTo>
                  <a:pt x="125324" y="1018028"/>
                </a:lnTo>
                <a:lnTo>
                  <a:pt x="170687" y="1024128"/>
                </a:lnTo>
                <a:lnTo>
                  <a:pt x="4216908" y="1024128"/>
                </a:lnTo>
                <a:lnTo>
                  <a:pt x="4262271" y="1018028"/>
                </a:lnTo>
                <a:lnTo>
                  <a:pt x="4303042" y="1000816"/>
                </a:lnTo>
                <a:lnTo>
                  <a:pt x="4337589" y="974121"/>
                </a:lnTo>
                <a:lnTo>
                  <a:pt x="4364284" y="939574"/>
                </a:lnTo>
                <a:lnTo>
                  <a:pt x="4381496" y="898803"/>
                </a:lnTo>
                <a:lnTo>
                  <a:pt x="4387596" y="853440"/>
                </a:lnTo>
                <a:lnTo>
                  <a:pt x="4387596" y="170688"/>
                </a:lnTo>
                <a:lnTo>
                  <a:pt x="4381496" y="125324"/>
                </a:lnTo>
                <a:lnTo>
                  <a:pt x="4364284" y="84553"/>
                </a:lnTo>
                <a:lnTo>
                  <a:pt x="4337589" y="50006"/>
                </a:lnTo>
                <a:lnTo>
                  <a:pt x="4303042" y="23311"/>
                </a:lnTo>
                <a:lnTo>
                  <a:pt x="4262271" y="6099"/>
                </a:lnTo>
                <a:lnTo>
                  <a:pt x="4216908" y="0"/>
                </a:lnTo>
                <a:close/>
              </a:path>
            </a:pathLst>
          </a:custGeom>
          <a:solidFill>
            <a:srgbClr val="5B9BD4"/>
          </a:solidFill>
        </p:spPr>
        <p:txBody>
          <a:bodyPr wrap="square" lIns="0" tIns="0" rIns="0" bIns="0" rtlCol="0"/>
          <a:lstStyle/>
          <a:p>
            <a:endParaRPr/>
          </a:p>
        </p:txBody>
      </p:sp>
      <p:sp>
        <p:nvSpPr>
          <p:cNvPr id="20" name="object 20"/>
          <p:cNvSpPr/>
          <p:nvPr/>
        </p:nvSpPr>
        <p:spPr>
          <a:xfrm>
            <a:off x="1831848" y="3796284"/>
            <a:ext cx="4387850" cy="1024255"/>
          </a:xfrm>
          <a:custGeom>
            <a:avLst/>
            <a:gdLst/>
            <a:ahLst/>
            <a:cxnLst/>
            <a:rect l="l" t="t" r="r" b="b"/>
            <a:pathLst>
              <a:path w="4387850" h="1024254">
                <a:moveTo>
                  <a:pt x="0" y="170688"/>
                </a:moveTo>
                <a:lnTo>
                  <a:pt x="6099" y="125324"/>
                </a:lnTo>
                <a:lnTo>
                  <a:pt x="23311" y="84553"/>
                </a:lnTo>
                <a:lnTo>
                  <a:pt x="50006" y="50006"/>
                </a:lnTo>
                <a:lnTo>
                  <a:pt x="84553" y="23311"/>
                </a:lnTo>
                <a:lnTo>
                  <a:pt x="125324" y="6099"/>
                </a:lnTo>
                <a:lnTo>
                  <a:pt x="170687" y="0"/>
                </a:lnTo>
                <a:lnTo>
                  <a:pt x="4216908" y="0"/>
                </a:lnTo>
                <a:lnTo>
                  <a:pt x="4262271" y="6099"/>
                </a:lnTo>
                <a:lnTo>
                  <a:pt x="4303042" y="23311"/>
                </a:lnTo>
                <a:lnTo>
                  <a:pt x="4337589" y="50006"/>
                </a:lnTo>
                <a:lnTo>
                  <a:pt x="4364284" y="84553"/>
                </a:lnTo>
                <a:lnTo>
                  <a:pt x="4381496" y="125324"/>
                </a:lnTo>
                <a:lnTo>
                  <a:pt x="4387596" y="170688"/>
                </a:lnTo>
                <a:lnTo>
                  <a:pt x="4387596" y="853440"/>
                </a:lnTo>
                <a:lnTo>
                  <a:pt x="4381496" y="898803"/>
                </a:lnTo>
                <a:lnTo>
                  <a:pt x="4364284" y="939574"/>
                </a:lnTo>
                <a:lnTo>
                  <a:pt x="4337589" y="974121"/>
                </a:lnTo>
                <a:lnTo>
                  <a:pt x="4303042" y="1000816"/>
                </a:lnTo>
                <a:lnTo>
                  <a:pt x="4262271" y="1018028"/>
                </a:lnTo>
                <a:lnTo>
                  <a:pt x="4216908" y="1024128"/>
                </a:lnTo>
                <a:lnTo>
                  <a:pt x="170687" y="1024128"/>
                </a:lnTo>
                <a:lnTo>
                  <a:pt x="125324" y="1018028"/>
                </a:lnTo>
                <a:lnTo>
                  <a:pt x="84553" y="1000816"/>
                </a:lnTo>
                <a:lnTo>
                  <a:pt x="50006" y="974121"/>
                </a:lnTo>
                <a:lnTo>
                  <a:pt x="23311" y="939574"/>
                </a:lnTo>
                <a:lnTo>
                  <a:pt x="6099" y="898803"/>
                </a:lnTo>
                <a:lnTo>
                  <a:pt x="0" y="853440"/>
                </a:lnTo>
                <a:lnTo>
                  <a:pt x="0" y="170688"/>
                </a:lnTo>
                <a:close/>
              </a:path>
            </a:pathLst>
          </a:custGeom>
          <a:ln w="12191">
            <a:solidFill>
              <a:srgbClr val="FFFFFF"/>
            </a:solidFill>
          </a:ln>
        </p:spPr>
        <p:txBody>
          <a:bodyPr wrap="square" lIns="0" tIns="0" rIns="0" bIns="0" rtlCol="0"/>
          <a:lstStyle/>
          <a:p>
            <a:endParaRPr/>
          </a:p>
        </p:txBody>
      </p:sp>
      <p:sp>
        <p:nvSpPr>
          <p:cNvPr id="21" name="object 21"/>
          <p:cNvSpPr txBox="1"/>
          <p:nvPr/>
        </p:nvSpPr>
        <p:spPr>
          <a:xfrm>
            <a:off x="1990089" y="4089780"/>
            <a:ext cx="3809365" cy="393700"/>
          </a:xfrm>
          <a:prstGeom prst="rect">
            <a:avLst/>
          </a:prstGeom>
        </p:spPr>
        <p:txBody>
          <a:bodyPr vert="horz" wrap="square" lIns="0" tIns="0" rIns="0" bIns="0" rtlCol="0">
            <a:spAutoFit/>
          </a:bodyPr>
          <a:lstStyle/>
          <a:p>
            <a:pPr marL="12700">
              <a:lnSpc>
                <a:spcPct val="100000"/>
              </a:lnSpc>
            </a:pPr>
            <a:r>
              <a:rPr sz="2400" spc="-10" dirty="0">
                <a:solidFill>
                  <a:srgbClr val="FFFFFF"/>
                </a:solidFill>
                <a:latin typeface="Calibri"/>
                <a:cs typeface="Calibri"/>
              </a:rPr>
              <a:t>Introduction </a:t>
            </a:r>
            <a:r>
              <a:rPr sz="2400" spc="-110" dirty="0">
                <a:solidFill>
                  <a:srgbClr val="FFFFFF"/>
                </a:solidFill>
                <a:latin typeface="Calibri"/>
                <a:cs typeface="Calibri"/>
              </a:rPr>
              <a:t>To</a:t>
            </a:r>
            <a:r>
              <a:rPr sz="2400" spc="-70" dirty="0">
                <a:solidFill>
                  <a:srgbClr val="FFFFFF"/>
                </a:solidFill>
                <a:latin typeface="Calibri"/>
                <a:cs typeface="Calibri"/>
              </a:rPr>
              <a:t> </a:t>
            </a:r>
            <a:r>
              <a:rPr sz="2400" spc="-5" dirty="0">
                <a:solidFill>
                  <a:srgbClr val="FFFFFF"/>
                </a:solidFill>
                <a:latin typeface="Calibri"/>
                <a:cs typeface="Calibri"/>
              </a:rPr>
              <a:t>Accelerometer</a:t>
            </a:r>
            <a:endParaRPr sz="2400">
              <a:latin typeface="Calibri"/>
              <a:cs typeface="Calibri"/>
            </a:endParaRPr>
          </a:p>
        </p:txBody>
      </p:sp>
      <p:sp>
        <p:nvSpPr>
          <p:cNvPr id="22" name="object 22"/>
          <p:cNvSpPr/>
          <p:nvPr/>
        </p:nvSpPr>
        <p:spPr>
          <a:xfrm>
            <a:off x="1676400" y="5326379"/>
            <a:ext cx="4572000" cy="402590"/>
          </a:xfrm>
          <a:custGeom>
            <a:avLst/>
            <a:gdLst/>
            <a:ahLst/>
            <a:cxnLst/>
            <a:rect l="l" t="t" r="r" b="b"/>
            <a:pathLst>
              <a:path w="4572000" h="402589">
                <a:moveTo>
                  <a:pt x="0" y="402336"/>
                </a:moveTo>
                <a:lnTo>
                  <a:pt x="4572000" y="402336"/>
                </a:lnTo>
                <a:lnTo>
                  <a:pt x="4572000" y="0"/>
                </a:lnTo>
                <a:lnTo>
                  <a:pt x="0" y="0"/>
                </a:lnTo>
                <a:lnTo>
                  <a:pt x="0" y="402336"/>
                </a:lnTo>
                <a:close/>
              </a:path>
            </a:pathLst>
          </a:custGeom>
          <a:ln w="12192">
            <a:solidFill>
              <a:srgbClr val="5B9BD4"/>
            </a:solidFill>
          </a:ln>
        </p:spPr>
        <p:txBody>
          <a:bodyPr wrap="square" lIns="0" tIns="0" rIns="0" bIns="0" rtlCol="0"/>
          <a:lstStyle/>
          <a:p>
            <a:endParaRPr/>
          </a:p>
        </p:txBody>
      </p:sp>
      <p:sp>
        <p:nvSpPr>
          <p:cNvPr id="23" name="object 23"/>
          <p:cNvSpPr/>
          <p:nvPr/>
        </p:nvSpPr>
        <p:spPr>
          <a:xfrm>
            <a:off x="1905000" y="5090159"/>
            <a:ext cx="3200400" cy="472440"/>
          </a:xfrm>
          <a:custGeom>
            <a:avLst/>
            <a:gdLst/>
            <a:ahLst/>
            <a:cxnLst/>
            <a:rect l="l" t="t" r="r" b="b"/>
            <a:pathLst>
              <a:path w="3200400" h="472439">
                <a:moveTo>
                  <a:pt x="3121660" y="0"/>
                </a:moveTo>
                <a:lnTo>
                  <a:pt x="78739" y="0"/>
                </a:lnTo>
                <a:lnTo>
                  <a:pt x="48113" y="6195"/>
                </a:lnTo>
                <a:lnTo>
                  <a:pt x="23082" y="23082"/>
                </a:lnTo>
                <a:lnTo>
                  <a:pt x="6195" y="48113"/>
                </a:lnTo>
                <a:lnTo>
                  <a:pt x="0" y="78739"/>
                </a:lnTo>
                <a:lnTo>
                  <a:pt x="0" y="393699"/>
                </a:lnTo>
                <a:lnTo>
                  <a:pt x="6195" y="424326"/>
                </a:lnTo>
                <a:lnTo>
                  <a:pt x="23082" y="449357"/>
                </a:lnTo>
                <a:lnTo>
                  <a:pt x="48113" y="466244"/>
                </a:lnTo>
                <a:lnTo>
                  <a:pt x="78739" y="472439"/>
                </a:lnTo>
                <a:lnTo>
                  <a:pt x="3121660" y="472439"/>
                </a:lnTo>
                <a:lnTo>
                  <a:pt x="3152286" y="466244"/>
                </a:lnTo>
                <a:lnTo>
                  <a:pt x="3177317" y="449357"/>
                </a:lnTo>
                <a:lnTo>
                  <a:pt x="3194204" y="424326"/>
                </a:lnTo>
                <a:lnTo>
                  <a:pt x="3200400" y="393699"/>
                </a:lnTo>
                <a:lnTo>
                  <a:pt x="3200400" y="78739"/>
                </a:lnTo>
                <a:lnTo>
                  <a:pt x="3194204" y="48113"/>
                </a:lnTo>
                <a:lnTo>
                  <a:pt x="3177317" y="23082"/>
                </a:lnTo>
                <a:lnTo>
                  <a:pt x="3152286" y="6195"/>
                </a:lnTo>
                <a:lnTo>
                  <a:pt x="3121660" y="0"/>
                </a:lnTo>
                <a:close/>
              </a:path>
            </a:pathLst>
          </a:custGeom>
          <a:solidFill>
            <a:srgbClr val="5B9BD4"/>
          </a:solidFill>
        </p:spPr>
        <p:txBody>
          <a:bodyPr wrap="square" lIns="0" tIns="0" rIns="0" bIns="0" rtlCol="0"/>
          <a:lstStyle/>
          <a:p>
            <a:endParaRPr/>
          </a:p>
        </p:txBody>
      </p:sp>
      <p:sp>
        <p:nvSpPr>
          <p:cNvPr id="24" name="object 24"/>
          <p:cNvSpPr/>
          <p:nvPr/>
        </p:nvSpPr>
        <p:spPr>
          <a:xfrm>
            <a:off x="1905000" y="5090159"/>
            <a:ext cx="3200400" cy="472440"/>
          </a:xfrm>
          <a:custGeom>
            <a:avLst/>
            <a:gdLst/>
            <a:ahLst/>
            <a:cxnLst/>
            <a:rect l="l" t="t" r="r" b="b"/>
            <a:pathLst>
              <a:path w="3200400" h="472439">
                <a:moveTo>
                  <a:pt x="0" y="78739"/>
                </a:moveTo>
                <a:lnTo>
                  <a:pt x="6195" y="48113"/>
                </a:lnTo>
                <a:lnTo>
                  <a:pt x="23082" y="23082"/>
                </a:lnTo>
                <a:lnTo>
                  <a:pt x="48113" y="6195"/>
                </a:lnTo>
                <a:lnTo>
                  <a:pt x="78739" y="0"/>
                </a:lnTo>
                <a:lnTo>
                  <a:pt x="3121660" y="0"/>
                </a:lnTo>
                <a:lnTo>
                  <a:pt x="3152286" y="6195"/>
                </a:lnTo>
                <a:lnTo>
                  <a:pt x="3177317" y="23082"/>
                </a:lnTo>
                <a:lnTo>
                  <a:pt x="3194204" y="48113"/>
                </a:lnTo>
                <a:lnTo>
                  <a:pt x="3200400" y="78739"/>
                </a:lnTo>
                <a:lnTo>
                  <a:pt x="3200400" y="393699"/>
                </a:lnTo>
                <a:lnTo>
                  <a:pt x="3194204" y="424326"/>
                </a:lnTo>
                <a:lnTo>
                  <a:pt x="3177317" y="449357"/>
                </a:lnTo>
                <a:lnTo>
                  <a:pt x="3152286" y="466244"/>
                </a:lnTo>
                <a:lnTo>
                  <a:pt x="3121660" y="472439"/>
                </a:lnTo>
                <a:lnTo>
                  <a:pt x="78739" y="472439"/>
                </a:lnTo>
                <a:lnTo>
                  <a:pt x="48113" y="466244"/>
                </a:lnTo>
                <a:lnTo>
                  <a:pt x="23082" y="449357"/>
                </a:lnTo>
                <a:lnTo>
                  <a:pt x="6195" y="424326"/>
                </a:lnTo>
                <a:lnTo>
                  <a:pt x="0" y="393699"/>
                </a:lnTo>
                <a:lnTo>
                  <a:pt x="0" y="78739"/>
                </a:lnTo>
                <a:close/>
              </a:path>
            </a:pathLst>
          </a:custGeom>
          <a:ln w="12192">
            <a:solidFill>
              <a:srgbClr val="FFFFFF"/>
            </a:solidFill>
          </a:ln>
        </p:spPr>
        <p:txBody>
          <a:bodyPr wrap="square" lIns="0" tIns="0" rIns="0" bIns="0" rtlCol="0"/>
          <a:lstStyle/>
          <a:p>
            <a:endParaRPr/>
          </a:p>
        </p:txBody>
      </p:sp>
      <p:sp>
        <p:nvSpPr>
          <p:cNvPr id="25" name="object 25"/>
          <p:cNvSpPr/>
          <p:nvPr/>
        </p:nvSpPr>
        <p:spPr>
          <a:xfrm>
            <a:off x="1676400" y="6051803"/>
            <a:ext cx="4572000" cy="402590"/>
          </a:xfrm>
          <a:custGeom>
            <a:avLst/>
            <a:gdLst/>
            <a:ahLst/>
            <a:cxnLst/>
            <a:rect l="l" t="t" r="r" b="b"/>
            <a:pathLst>
              <a:path w="4572000" h="402589">
                <a:moveTo>
                  <a:pt x="0" y="402336"/>
                </a:moveTo>
                <a:lnTo>
                  <a:pt x="4572000" y="402336"/>
                </a:lnTo>
                <a:lnTo>
                  <a:pt x="4572000" y="0"/>
                </a:lnTo>
                <a:lnTo>
                  <a:pt x="0" y="0"/>
                </a:lnTo>
                <a:lnTo>
                  <a:pt x="0" y="402336"/>
                </a:lnTo>
                <a:close/>
              </a:path>
            </a:pathLst>
          </a:custGeom>
          <a:ln w="12192">
            <a:solidFill>
              <a:srgbClr val="5B9BD4"/>
            </a:solidFill>
          </a:ln>
        </p:spPr>
        <p:txBody>
          <a:bodyPr wrap="square" lIns="0" tIns="0" rIns="0" bIns="0" rtlCol="0"/>
          <a:lstStyle/>
          <a:p>
            <a:endParaRPr/>
          </a:p>
        </p:txBody>
      </p:sp>
      <p:sp>
        <p:nvSpPr>
          <p:cNvPr id="26" name="object 26"/>
          <p:cNvSpPr/>
          <p:nvPr/>
        </p:nvSpPr>
        <p:spPr>
          <a:xfrm>
            <a:off x="1905000" y="5815584"/>
            <a:ext cx="3200400" cy="472440"/>
          </a:xfrm>
          <a:custGeom>
            <a:avLst/>
            <a:gdLst/>
            <a:ahLst/>
            <a:cxnLst/>
            <a:rect l="l" t="t" r="r" b="b"/>
            <a:pathLst>
              <a:path w="3200400" h="472439">
                <a:moveTo>
                  <a:pt x="3121660" y="0"/>
                </a:moveTo>
                <a:lnTo>
                  <a:pt x="78739" y="0"/>
                </a:lnTo>
                <a:lnTo>
                  <a:pt x="48113" y="6188"/>
                </a:lnTo>
                <a:lnTo>
                  <a:pt x="23082" y="23063"/>
                </a:lnTo>
                <a:lnTo>
                  <a:pt x="6195" y="48091"/>
                </a:lnTo>
                <a:lnTo>
                  <a:pt x="0" y="78739"/>
                </a:lnTo>
                <a:lnTo>
                  <a:pt x="0" y="393699"/>
                </a:lnTo>
                <a:lnTo>
                  <a:pt x="6195" y="424348"/>
                </a:lnTo>
                <a:lnTo>
                  <a:pt x="23082" y="449376"/>
                </a:lnTo>
                <a:lnTo>
                  <a:pt x="48113" y="466251"/>
                </a:lnTo>
                <a:lnTo>
                  <a:pt x="78739" y="472439"/>
                </a:lnTo>
                <a:lnTo>
                  <a:pt x="3121660" y="472439"/>
                </a:lnTo>
                <a:lnTo>
                  <a:pt x="3152286" y="466251"/>
                </a:lnTo>
                <a:lnTo>
                  <a:pt x="3177317" y="449376"/>
                </a:lnTo>
                <a:lnTo>
                  <a:pt x="3194204" y="424348"/>
                </a:lnTo>
                <a:lnTo>
                  <a:pt x="3200400" y="393699"/>
                </a:lnTo>
                <a:lnTo>
                  <a:pt x="3200400" y="78739"/>
                </a:lnTo>
                <a:lnTo>
                  <a:pt x="3194204" y="48091"/>
                </a:lnTo>
                <a:lnTo>
                  <a:pt x="3177317" y="23063"/>
                </a:lnTo>
                <a:lnTo>
                  <a:pt x="3152286" y="6188"/>
                </a:lnTo>
                <a:lnTo>
                  <a:pt x="3121660" y="0"/>
                </a:lnTo>
                <a:close/>
              </a:path>
            </a:pathLst>
          </a:custGeom>
          <a:solidFill>
            <a:srgbClr val="5B9BD4"/>
          </a:solidFill>
        </p:spPr>
        <p:txBody>
          <a:bodyPr wrap="square" lIns="0" tIns="0" rIns="0" bIns="0" rtlCol="0"/>
          <a:lstStyle/>
          <a:p>
            <a:endParaRPr/>
          </a:p>
        </p:txBody>
      </p:sp>
      <p:sp>
        <p:nvSpPr>
          <p:cNvPr id="27" name="object 27"/>
          <p:cNvSpPr/>
          <p:nvPr/>
        </p:nvSpPr>
        <p:spPr>
          <a:xfrm>
            <a:off x="1905000" y="5815584"/>
            <a:ext cx="3200400" cy="472440"/>
          </a:xfrm>
          <a:custGeom>
            <a:avLst/>
            <a:gdLst/>
            <a:ahLst/>
            <a:cxnLst/>
            <a:rect l="l" t="t" r="r" b="b"/>
            <a:pathLst>
              <a:path w="3200400" h="472439">
                <a:moveTo>
                  <a:pt x="0" y="78739"/>
                </a:moveTo>
                <a:lnTo>
                  <a:pt x="6195" y="48091"/>
                </a:lnTo>
                <a:lnTo>
                  <a:pt x="23082" y="23063"/>
                </a:lnTo>
                <a:lnTo>
                  <a:pt x="48113" y="6188"/>
                </a:lnTo>
                <a:lnTo>
                  <a:pt x="78739" y="0"/>
                </a:lnTo>
                <a:lnTo>
                  <a:pt x="3121660" y="0"/>
                </a:lnTo>
                <a:lnTo>
                  <a:pt x="3152286" y="6188"/>
                </a:lnTo>
                <a:lnTo>
                  <a:pt x="3177317" y="23063"/>
                </a:lnTo>
                <a:lnTo>
                  <a:pt x="3194204" y="48091"/>
                </a:lnTo>
                <a:lnTo>
                  <a:pt x="3200400" y="78739"/>
                </a:lnTo>
                <a:lnTo>
                  <a:pt x="3200400" y="393699"/>
                </a:lnTo>
                <a:lnTo>
                  <a:pt x="3194204" y="424348"/>
                </a:lnTo>
                <a:lnTo>
                  <a:pt x="3177317" y="449376"/>
                </a:lnTo>
                <a:lnTo>
                  <a:pt x="3152286" y="466251"/>
                </a:lnTo>
                <a:lnTo>
                  <a:pt x="3121660" y="472439"/>
                </a:lnTo>
                <a:lnTo>
                  <a:pt x="78739" y="472439"/>
                </a:lnTo>
                <a:lnTo>
                  <a:pt x="48113" y="466251"/>
                </a:lnTo>
                <a:lnTo>
                  <a:pt x="23082" y="449376"/>
                </a:lnTo>
                <a:lnTo>
                  <a:pt x="6195" y="424348"/>
                </a:lnTo>
                <a:lnTo>
                  <a:pt x="0" y="393699"/>
                </a:lnTo>
                <a:lnTo>
                  <a:pt x="0" y="78739"/>
                </a:lnTo>
                <a:close/>
              </a:path>
            </a:pathLst>
          </a:custGeom>
          <a:ln w="12192">
            <a:solidFill>
              <a:srgbClr val="FFFFFF"/>
            </a:solidFill>
          </a:ln>
        </p:spPr>
        <p:txBody>
          <a:bodyPr wrap="square" lIns="0" tIns="0" rIns="0" bIns="0" rtlCol="0"/>
          <a:lstStyle/>
          <a:p>
            <a:endParaRPr/>
          </a:p>
        </p:txBody>
      </p:sp>
      <p:sp>
        <p:nvSpPr>
          <p:cNvPr id="28" name="object 28"/>
          <p:cNvSpPr txBox="1"/>
          <p:nvPr/>
        </p:nvSpPr>
        <p:spPr>
          <a:xfrm>
            <a:off x="2036445" y="5907430"/>
            <a:ext cx="1838960" cy="266700"/>
          </a:xfrm>
          <a:prstGeom prst="rect">
            <a:avLst/>
          </a:prstGeom>
        </p:spPr>
        <p:txBody>
          <a:bodyPr vert="horz" wrap="square" lIns="0" tIns="0" rIns="0" bIns="0" rtlCol="0">
            <a:spAutoFit/>
          </a:bodyPr>
          <a:lstStyle/>
          <a:p>
            <a:pPr marL="12700">
              <a:lnSpc>
                <a:spcPct val="100000"/>
              </a:lnSpc>
            </a:pPr>
            <a:r>
              <a:rPr sz="1600" spc="-15" dirty="0">
                <a:solidFill>
                  <a:srgbClr val="9DC3E6"/>
                </a:solidFill>
                <a:latin typeface="Calibri"/>
                <a:cs typeface="Calibri"/>
              </a:rPr>
              <a:t>Various</a:t>
            </a:r>
            <a:r>
              <a:rPr sz="1600" spc="-70" dirty="0">
                <a:solidFill>
                  <a:srgbClr val="9DC3E6"/>
                </a:solidFill>
                <a:latin typeface="Calibri"/>
                <a:cs typeface="Calibri"/>
              </a:rPr>
              <a:t> </a:t>
            </a:r>
            <a:r>
              <a:rPr sz="1600" spc="-5" dirty="0">
                <a:solidFill>
                  <a:srgbClr val="9DC3E6"/>
                </a:solidFill>
                <a:latin typeface="Calibri"/>
                <a:cs typeface="Calibri"/>
              </a:rPr>
              <a:t>Classifications</a:t>
            </a:r>
            <a:endParaRPr sz="1600">
              <a:latin typeface="Calibri"/>
              <a:cs typeface="Calibri"/>
            </a:endParaRPr>
          </a:p>
        </p:txBody>
      </p:sp>
      <p:sp>
        <p:nvSpPr>
          <p:cNvPr id="29" name="object 29"/>
          <p:cNvSpPr/>
          <p:nvPr/>
        </p:nvSpPr>
        <p:spPr>
          <a:xfrm>
            <a:off x="6324600" y="4209288"/>
            <a:ext cx="4150360" cy="454659"/>
          </a:xfrm>
          <a:custGeom>
            <a:avLst/>
            <a:gdLst/>
            <a:ahLst/>
            <a:cxnLst/>
            <a:rect l="l" t="t" r="r" b="b"/>
            <a:pathLst>
              <a:path w="4150359" h="454660">
                <a:moveTo>
                  <a:pt x="0" y="454151"/>
                </a:moveTo>
                <a:lnTo>
                  <a:pt x="4149852" y="454151"/>
                </a:lnTo>
                <a:lnTo>
                  <a:pt x="4149852" y="0"/>
                </a:lnTo>
                <a:lnTo>
                  <a:pt x="0" y="0"/>
                </a:lnTo>
                <a:lnTo>
                  <a:pt x="0" y="454151"/>
                </a:lnTo>
                <a:close/>
              </a:path>
            </a:pathLst>
          </a:custGeom>
          <a:ln w="12192">
            <a:solidFill>
              <a:srgbClr val="5B9BD4"/>
            </a:solidFill>
          </a:ln>
        </p:spPr>
        <p:txBody>
          <a:bodyPr wrap="square" lIns="0" tIns="0" rIns="0" bIns="0" rtlCol="0"/>
          <a:lstStyle/>
          <a:p>
            <a:endParaRPr/>
          </a:p>
        </p:txBody>
      </p:sp>
      <p:sp>
        <p:nvSpPr>
          <p:cNvPr id="30" name="object 30"/>
          <p:cNvSpPr/>
          <p:nvPr/>
        </p:nvSpPr>
        <p:spPr>
          <a:xfrm>
            <a:off x="6502907" y="3925823"/>
            <a:ext cx="2905125" cy="532130"/>
          </a:xfrm>
          <a:custGeom>
            <a:avLst/>
            <a:gdLst/>
            <a:ahLst/>
            <a:cxnLst/>
            <a:rect l="l" t="t" r="r" b="b"/>
            <a:pathLst>
              <a:path w="2905125" h="532129">
                <a:moveTo>
                  <a:pt x="2816098" y="0"/>
                </a:moveTo>
                <a:lnTo>
                  <a:pt x="88646" y="0"/>
                </a:lnTo>
                <a:lnTo>
                  <a:pt x="54167" y="6975"/>
                </a:lnTo>
                <a:lnTo>
                  <a:pt x="25987" y="25987"/>
                </a:lnTo>
                <a:lnTo>
                  <a:pt x="6975" y="54167"/>
                </a:lnTo>
                <a:lnTo>
                  <a:pt x="0" y="88645"/>
                </a:lnTo>
                <a:lnTo>
                  <a:pt x="0" y="443230"/>
                </a:lnTo>
                <a:lnTo>
                  <a:pt x="6975" y="477708"/>
                </a:lnTo>
                <a:lnTo>
                  <a:pt x="25987" y="505888"/>
                </a:lnTo>
                <a:lnTo>
                  <a:pt x="54167" y="524900"/>
                </a:lnTo>
                <a:lnTo>
                  <a:pt x="88646" y="531876"/>
                </a:lnTo>
                <a:lnTo>
                  <a:pt x="2816098" y="531876"/>
                </a:lnTo>
                <a:lnTo>
                  <a:pt x="2850576" y="524900"/>
                </a:lnTo>
                <a:lnTo>
                  <a:pt x="2878756" y="505888"/>
                </a:lnTo>
                <a:lnTo>
                  <a:pt x="2897768" y="477708"/>
                </a:lnTo>
                <a:lnTo>
                  <a:pt x="2904744" y="443230"/>
                </a:lnTo>
                <a:lnTo>
                  <a:pt x="2904744" y="88645"/>
                </a:lnTo>
                <a:lnTo>
                  <a:pt x="2897768" y="54167"/>
                </a:lnTo>
                <a:lnTo>
                  <a:pt x="2878756" y="25987"/>
                </a:lnTo>
                <a:lnTo>
                  <a:pt x="2850576" y="6975"/>
                </a:lnTo>
                <a:lnTo>
                  <a:pt x="2816098" y="0"/>
                </a:lnTo>
                <a:close/>
              </a:path>
            </a:pathLst>
          </a:custGeom>
          <a:solidFill>
            <a:srgbClr val="5B9BD4"/>
          </a:solidFill>
        </p:spPr>
        <p:txBody>
          <a:bodyPr wrap="square" lIns="0" tIns="0" rIns="0" bIns="0" rtlCol="0"/>
          <a:lstStyle/>
          <a:p>
            <a:endParaRPr/>
          </a:p>
        </p:txBody>
      </p:sp>
      <p:sp>
        <p:nvSpPr>
          <p:cNvPr id="31" name="object 31"/>
          <p:cNvSpPr/>
          <p:nvPr/>
        </p:nvSpPr>
        <p:spPr>
          <a:xfrm>
            <a:off x="6502907" y="3925823"/>
            <a:ext cx="2905125" cy="532130"/>
          </a:xfrm>
          <a:custGeom>
            <a:avLst/>
            <a:gdLst/>
            <a:ahLst/>
            <a:cxnLst/>
            <a:rect l="l" t="t" r="r" b="b"/>
            <a:pathLst>
              <a:path w="2905125" h="532129">
                <a:moveTo>
                  <a:pt x="0" y="88645"/>
                </a:moveTo>
                <a:lnTo>
                  <a:pt x="6975" y="54167"/>
                </a:lnTo>
                <a:lnTo>
                  <a:pt x="25987" y="25987"/>
                </a:lnTo>
                <a:lnTo>
                  <a:pt x="54167" y="6975"/>
                </a:lnTo>
                <a:lnTo>
                  <a:pt x="88646" y="0"/>
                </a:lnTo>
                <a:lnTo>
                  <a:pt x="2816098" y="0"/>
                </a:lnTo>
                <a:lnTo>
                  <a:pt x="2850576" y="6975"/>
                </a:lnTo>
                <a:lnTo>
                  <a:pt x="2878756" y="25987"/>
                </a:lnTo>
                <a:lnTo>
                  <a:pt x="2897768" y="54167"/>
                </a:lnTo>
                <a:lnTo>
                  <a:pt x="2904744" y="88645"/>
                </a:lnTo>
                <a:lnTo>
                  <a:pt x="2904744" y="443230"/>
                </a:lnTo>
                <a:lnTo>
                  <a:pt x="2897768" y="477708"/>
                </a:lnTo>
                <a:lnTo>
                  <a:pt x="2878756" y="505888"/>
                </a:lnTo>
                <a:lnTo>
                  <a:pt x="2850576" y="524900"/>
                </a:lnTo>
                <a:lnTo>
                  <a:pt x="2816098" y="531876"/>
                </a:lnTo>
                <a:lnTo>
                  <a:pt x="88646" y="531876"/>
                </a:lnTo>
                <a:lnTo>
                  <a:pt x="54167" y="524900"/>
                </a:lnTo>
                <a:lnTo>
                  <a:pt x="25987" y="505888"/>
                </a:lnTo>
                <a:lnTo>
                  <a:pt x="6975" y="477708"/>
                </a:lnTo>
                <a:lnTo>
                  <a:pt x="0" y="443230"/>
                </a:lnTo>
                <a:lnTo>
                  <a:pt x="0" y="88645"/>
                </a:lnTo>
                <a:close/>
              </a:path>
            </a:pathLst>
          </a:custGeom>
          <a:ln w="12192">
            <a:solidFill>
              <a:srgbClr val="FFFFFF"/>
            </a:solidFill>
          </a:ln>
        </p:spPr>
        <p:txBody>
          <a:bodyPr wrap="square" lIns="0" tIns="0" rIns="0" bIns="0" rtlCol="0"/>
          <a:lstStyle/>
          <a:p>
            <a:endParaRPr/>
          </a:p>
        </p:txBody>
      </p:sp>
      <p:sp>
        <p:nvSpPr>
          <p:cNvPr id="32" name="object 32"/>
          <p:cNvSpPr txBox="1"/>
          <p:nvPr/>
        </p:nvSpPr>
        <p:spPr>
          <a:xfrm>
            <a:off x="6626732" y="4029455"/>
            <a:ext cx="1186815" cy="276999"/>
          </a:xfrm>
          <a:prstGeom prst="rect">
            <a:avLst/>
          </a:prstGeom>
        </p:spPr>
        <p:txBody>
          <a:bodyPr vert="horz" wrap="square" lIns="0" tIns="0" rIns="0" bIns="0" rtlCol="0">
            <a:spAutoFit/>
          </a:bodyPr>
          <a:lstStyle/>
          <a:p>
            <a:pPr marL="12700">
              <a:lnSpc>
                <a:spcPct val="100000"/>
              </a:lnSpc>
            </a:pPr>
            <a:r>
              <a:rPr lang="en-IN" dirty="0" smtClean="0">
                <a:solidFill>
                  <a:srgbClr val="9DC3E6"/>
                </a:solidFill>
                <a:latin typeface="Calibri"/>
                <a:cs typeface="Calibri"/>
              </a:rPr>
              <a:t>Bluetooth</a:t>
            </a:r>
            <a:endParaRPr sz="1800" dirty="0">
              <a:latin typeface="Calibri"/>
              <a:cs typeface="Calibri"/>
            </a:endParaRPr>
          </a:p>
        </p:txBody>
      </p:sp>
      <p:sp>
        <p:nvSpPr>
          <p:cNvPr id="33" name="object 33"/>
          <p:cNvSpPr/>
          <p:nvPr/>
        </p:nvSpPr>
        <p:spPr>
          <a:xfrm>
            <a:off x="6324600" y="5026152"/>
            <a:ext cx="4150360" cy="454659"/>
          </a:xfrm>
          <a:custGeom>
            <a:avLst/>
            <a:gdLst/>
            <a:ahLst/>
            <a:cxnLst/>
            <a:rect l="l" t="t" r="r" b="b"/>
            <a:pathLst>
              <a:path w="4150359" h="454660">
                <a:moveTo>
                  <a:pt x="0" y="454152"/>
                </a:moveTo>
                <a:lnTo>
                  <a:pt x="4149852" y="454152"/>
                </a:lnTo>
                <a:lnTo>
                  <a:pt x="4149852" y="0"/>
                </a:lnTo>
                <a:lnTo>
                  <a:pt x="0" y="0"/>
                </a:lnTo>
                <a:lnTo>
                  <a:pt x="0" y="454152"/>
                </a:lnTo>
                <a:close/>
              </a:path>
            </a:pathLst>
          </a:custGeom>
          <a:ln w="12192">
            <a:solidFill>
              <a:srgbClr val="5B9BD4"/>
            </a:solidFill>
          </a:ln>
        </p:spPr>
        <p:txBody>
          <a:bodyPr wrap="square" lIns="0" tIns="0" rIns="0" bIns="0" rtlCol="0"/>
          <a:lstStyle/>
          <a:p>
            <a:endParaRPr/>
          </a:p>
        </p:txBody>
      </p:sp>
      <p:sp>
        <p:nvSpPr>
          <p:cNvPr id="34" name="object 34"/>
          <p:cNvSpPr/>
          <p:nvPr/>
        </p:nvSpPr>
        <p:spPr>
          <a:xfrm>
            <a:off x="6531864" y="4760976"/>
            <a:ext cx="2905125" cy="530860"/>
          </a:xfrm>
          <a:custGeom>
            <a:avLst/>
            <a:gdLst/>
            <a:ahLst/>
            <a:cxnLst/>
            <a:rect l="l" t="t" r="r" b="b"/>
            <a:pathLst>
              <a:path w="2905125" h="530860">
                <a:moveTo>
                  <a:pt x="2816352" y="0"/>
                </a:moveTo>
                <a:lnTo>
                  <a:pt x="88391" y="0"/>
                </a:lnTo>
                <a:lnTo>
                  <a:pt x="54006" y="6953"/>
                </a:lnTo>
                <a:lnTo>
                  <a:pt x="25907" y="25907"/>
                </a:lnTo>
                <a:lnTo>
                  <a:pt x="6953" y="54006"/>
                </a:lnTo>
                <a:lnTo>
                  <a:pt x="0" y="88392"/>
                </a:lnTo>
                <a:lnTo>
                  <a:pt x="0" y="441960"/>
                </a:lnTo>
                <a:lnTo>
                  <a:pt x="6953" y="476345"/>
                </a:lnTo>
                <a:lnTo>
                  <a:pt x="25907" y="504444"/>
                </a:lnTo>
                <a:lnTo>
                  <a:pt x="54006" y="523398"/>
                </a:lnTo>
                <a:lnTo>
                  <a:pt x="88391" y="530352"/>
                </a:lnTo>
                <a:lnTo>
                  <a:pt x="2816352" y="530352"/>
                </a:lnTo>
                <a:lnTo>
                  <a:pt x="2850737" y="523398"/>
                </a:lnTo>
                <a:lnTo>
                  <a:pt x="2878835" y="504444"/>
                </a:lnTo>
                <a:lnTo>
                  <a:pt x="2897790" y="476345"/>
                </a:lnTo>
                <a:lnTo>
                  <a:pt x="2904743" y="441960"/>
                </a:lnTo>
                <a:lnTo>
                  <a:pt x="2904743" y="88392"/>
                </a:lnTo>
                <a:lnTo>
                  <a:pt x="2897790" y="54006"/>
                </a:lnTo>
                <a:lnTo>
                  <a:pt x="2878835" y="25908"/>
                </a:lnTo>
                <a:lnTo>
                  <a:pt x="2850737" y="6953"/>
                </a:lnTo>
                <a:lnTo>
                  <a:pt x="2816352" y="0"/>
                </a:lnTo>
                <a:close/>
              </a:path>
            </a:pathLst>
          </a:custGeom>
          <a:solidFill>
            <a:srgbClr val="5B9BD4"/>
          </a:solidFill>
        </p:spPr>
        <p:txBody>
          <a:bodyPr wrap="square" lIns="0" tIns="0" rIns="0" bIns="0" rtlCol="0"/>
          <a:lstStyle/>
          <a:p>
            <a:endParaRPr/>
          </a:p>
        </p:txBody>
      </p:sp>
      <p:sp>
        <p:nvSpPr>
          <p:cNvPr id="35" name="object 35"/>
          <p:cNvSpPr/>
          <p:nvPr/>
        </p:nvSpPr>
        <p:spPr>
          <a:xfrm>
            <a:off x="6531864" y="4760976"/>
            <a:ext cx="2905125" cy="530860"/>
          </a:xfrm>
          <a:custGeom>
            <a:avLst/>
            <a:gdLst/>
            <a:ahLst/>
            <a:cxnLst/>
            <a:rect l="l" t="t" r="r" b="b"/>
            <a:pathLst>
              <a:path w="2905125" h="530860">
                <a:moveTo>
                  <a:pt x="0" y="88392"/>
                </a:moveTo>
                <a:lnTo>
                  <a:pt x="6953" y="54006"/>
                </a:lnTo>
                <a:lnTo>
                  <a:pt x="25907" y="25907"/>
                </a:lnTo>
                <a:lnTo>
                  <a:pt x="54006" y="6953"/>
                </a:lnTo>
                <a:lnTo>
                  <a:pt x="88391" y="0"/>
                </a:lnTo>
                <a:lnTo>
                  <a:pt x="2816352" y="0"/>
                </a:lnTo>
                <a:lnTo>
                  <a:pt x="2850737" y="6953"/>
                </a:lnTo>
                <a:lnTo>
                  <a:pt x="2878835" y="25908"/>
                </a:lnTo>
                <a:lnTo>
                  <a:pt x="2897790" y="54006"/>
                </a:lnTo>
                <a:lnTo>
                  <a:pt x="2904743" y="88392"/>
                </a:lnTo>
                <a:lnTo>
                  <a:pt x="2904743" y="441960"/>
                </a:lnTo>
                <a:lnTo>
                  <a:pt x="2897790" y="476345"/>
                </a:lnTo>
                <a:lnTo>
                  <a:pt x="2878835" y="504444"/>
                </a:lnTo>
                <a:lnTo>
                  <a:pt x="2850737" y="523398"/>
                </a:lnTo>
                <a:lnTo>
                  <a:pt x="2816352" y="530352"/>
                </a:lnTo>
                <a:lnTo>
                  <a:pt x="88391" y="530352"/>
                </a:lnTo>
                <a:lnTo>
                  <a:pt x="54006" y="523398"/>
                </a:lnTo>
                <a:lnTo>
                  <a:pt x="25907" y="504444"/>
                </a:lnTo>
                <a:lnTo>
                  <a:pt x="6953" y="476345"/>
                </a:lnTo>
                <a:lnTo>
                  <a:pt x="0" y="441960"/>
                </a:lnTo>
                <a:lnTo>
                  <a:pt x="0" y="88392"/>
                </a:lnTo>
                <a:close/>
              </a:path>
            </a:pathLst>
          </a:custGeom>
          <a:ln w="12191">
            <a:solidFill>
              <a:srgbClr val="FFFFFF"/>
            </a:solidFill>
          </a:ln>
        </p:spPr>
        <p:txBody>
          <a:bodyPr wrap="square" lIns="0" tIns="0" rIns="0" bIns="0" rtlCol="0"/>
          <a:lstStyle/>
          <a:p>
            <a:endParaRPr/>
          </a:p>
        </p:txBody>
      </p:sp>
      <p:sp>
        <p:nvSpPr>
          <p:cNvPr id="36" name="object 36"/>
          <p:cNvSpPr txBox="1"/>
          <p:nvPr/>
        </p:nvSpPr>
        <p:spPr>
          <a:xfrm>
            <a:off x="2036445" y="4863972"/>
            <a:ext cx="7205345" cy="561692"/>
          </a:xfrm>
          <a:prstGeom prst="rect">
            <a:avLst/>
          </a:prstGeom>
        </p:spPr>
        <p:txBody>
          <a:bodyPr vert="horz" wrap="square" lIns="0" tIns="0" rIns="0" bIns="0" rtlCol="0">
            <a:spAutoFit/>
          </a:bodyPr>
          <a:lstStyle/>
          <a:p>
            <a:pPr marL="4632325">
              <a:lnSpc>
                <a:spcPct val="100000"/>
              </a:lnSpc>
            </a:pPr>
            <a:r>
              <a:rPr lang="en-IN" spc="-5" dirty="0" smtClean="0">
                <a:solidFill>
                  <a:srgbClr val="9DC3E6"/>
                </a:solidFill>
                <a:latin typeface="Calibri"/>
                <a:cs typeface="Calibri"/>
              </a:rPr>
              <a:t>Master</a:t>
            </a:r>
            <a:endParaRPr sz="1800" dirty="0">
              <a:latin typeface="Calibri"/>
              <a:cs typeface="Calibri"/>
            </a:endParaRPr>
          </a:p>
          <a:p>
            <a:pPr marL="12700">
              <a:lnSpc>
                <a:spcPct val="100000"/>
              </a:lnSpc>
              <a:spcBef>
                <a:spcPts val="335"/>
              </a:spcBef>
            </a:pPr>
            <a:r>
              <a:rPr sz="1600" spc="-15" dirty="0">
                <a:solidFill>
                  <a:srgbClr val="9DC3E6"/>
                </a:solidFill>
                <a:latin typeface="Calibri"/>
                <a:cs typeface="Calibri"/>
              </a:rPr>
              <a:t>What’s </a:t>
            </a:r>
            <a:r>
              <a:rPr sz="1600" spc="-5" dirty="0">
                <a:solidFill>
                  <a:srgbClr val="9DC3E6"/>
                </a:solidFill>
                <a:latin typeface="Calibri"/>
                <a:cs typeface="Calibri"/>
              </a:rPr>
              <a:t>Inside</a:t>
            </a:r>
            <a:r>
              <a:rPr sz="1600" spc="-10" dirty="0">
                <a:solidFill>
                  <a:srgbClr val="9DC3E6"/>
                </a:solidFill>
                <a:latin typeface="Calibri"/>
                <a:cs typeface="Calibri"/>
              </a:rPr>
              <a:t> Accelerometer??</a:t>
            </a:r>
            <a:endParaRPr sz="1600" dirty="0">
              <a:latin typeface="Calibri"/>
              <a:cs typeface="Calibri"/>
            </a:endParaRPr>
          </a:p>
        </p:txBody>
      </p:sp>
      <p:sp>
        <p:nvSpPr>
          <p:cNvPr id="37" name="object 37"/>
          <p:cNvSpPr/>
          <p:nvPr/>
        </p:nvSpPr>
        <p:spPr>
          <a:xfrm>
            <a:off x="6324600" y="5843015"/>
            <a:ext cx="4150360" cy="454659"/>
          </a:xfrm>
          <a:custGeom>
            <a:avLst/>
            <a:gdLst/>
            <a:ahLst/>
            <a:cxnLst/>
            <a:rect l="l" t="t" r="r" b="b"/>
            <a:pathLst>
              <a:path w="4150359" h="454660">
                <a:moveTo>
                  <a:pt x="0" y="454151"/>
                </a:moveTo>
                <a:lnTo>
                  <a:pt x="4149852" y="454151"/>
                </a:lnTo>
                <a:lnTo>
                  <a:pt x="4149852" y="0"/>
                </a:lnTo>
                <a:lnTo>
                  <a:pt x="0" y="0"/>
                </a:lnTo>
                <a:lnTo>
                  <a:pt x="0" y="454151"/>
                </a:lnTo>
                <a:close/>
              </a:path>
            </a:pathLst>
          </a:custGeom>
          <a:ln w="12192">
            <a:solidFill>
              <a:srgbClr val="5B9BD4"/>
            </a:solidFill>
          </a:ln>
        </p:spPr>
        <p:txBody>
          <a:bodyPr wrap="square" lIns="0" tIns="0" rIns="0" bIns="0" rtlCol="0"/>
          <a:lstStyle/>
          <a:p>
            <a:endParaRPr/>
          </a:p>
        </p:txBody>
      </p:sp>
      <p:sp>
        <p:nvSpPr>
          <p:cNvPr id="38" name="object 38"/>
          <p:cNvSpPr/>
          <p:nvPr/>
        </p:nvSpPr>
        <p:spPr>
          <a:xfrm>
            <a:off x="6531864" y="5577840"/>
            <a:ext cx="2905125" cy="530860"/>
          </a:xfrm>
          <a:custGeom>
            <a:avLst/>
            <a:gdLst/>
            <a:ahLst/>
            <a:cxnLst/>
            <a:rect l="l" t="t" r="r" b="b"/>
            <a:pathLst>
              <a:path w="2905125" h="530860">
                <a:moveTo>
                  <a:pt x="2816352" y="0"/>
                </a:moveTo>
                <a:lnTo>
                  <a:pt x="88391" y="0"/>
                </a:lnTo>
                <a:lnTo>
                  <a:pt x="54006" y="6946"/>
                </a:lnTo>
                <a:lnTo>
                  <a:pt x="25907" y="25888"/>
                </a:lnTo>
                <a:lnTo>
                  <a:pt x="6953" y="53985"/>
                </a:lnTo>
                <a:lnTo>
                  <a:pt x="0" y="88392"/>
                </a:lnTo>
                <a:lnTo>
                  <a:pt x="0" y="441960"/>
                </a:lnTo>
                <a:lnTo>
                  <a:pt x="6953" y="476366"/>
                </a:lnTo>
                <a:lnTo>
                  <a:pt x="25907" y="504463"/>
                </a:lnTo>
                <a:lnTo>
                  <a:pt x="54006" y="523405"/>
                </a:lnTo>
                <a:lnTo>
                  <a:pt x="88391" y="530352"/>
                </a:lnTo>
                <a:lnTo>
                  <a:pt x="2816352" y="530352"/>
                </a:lnTo>
                <a:lnTo>
                  <a:pt x="2850737" y="523405"/>
                </a:lnTo>
                <a:lnTo>
                  <a:pt x="2878835" y="504463"/>
                </a:lnTo>
                <a:lnTo>
                  <a:pt x="2897790" y="476366"/>
                </a:lnTo>
                <a:lnTo>
                  <a:pt x="2904743" y="441960"/>
                </a:lnTo>
                <a:lnTo>
                  <a:pt x="2904743" y="88392"/>
                </a:lnTo>
                <a:lnTo>
                  <a:pt x="2897790" y="53985"/>
                </a:lnTo>
                <a:lnTo>
                  <a:pt x="2878835" y="25888"/>
                </a:lnTo>
                <a:lnTo>
                  <a:pt x="2850737" y="6946"/>
                </a:lnTo>
                <a:lnTo>
                  <a:pt x="2816352" y="0"/>
                </a:lnTo>
                <a:close/>
              </a:path>
            </a:pathLst>
          </a:custGeom>
          <a:solidFill>
            <a:srgbClr val="5B9BD4"/>
          </a:solidFill>
        </p:spPr>
        <p:txBody>
          <a:bodyPr wrap="square" lIns="0" tIns="0" rIns="0" bIns="0" rtlCol="0"/>
          <a:lstStyle/>
          <a:p>
            <a:endParaRPr/>
          </a:p>
        </p:txBody>
      </p:sp>
      <p:sp>
        <p:nvSpPr>
          <p:cNvPr id="39" name="object 39"/>
          <p:cNvSpPr/>
          <p:nvPr/>
        </p:nvSpPr>
        <p:spPr>
          <a:xfrm>
            <a:off x="6531864" y="5577840"/>
            <a:ext cx="2905125" cy="530860"/>
          </a:xfrm>
          <a:custGeom>
            <a:avLst/>
            <a:gdLst/>
            <a:ahLst/>
            <a:cxnLst/>
            <a:rect l="l" t="t" r="r" b="b"/>
            <a:pathLst>
              <a:path w="2905125" h="530860">
                <a:moveTo>
                  <a:pt x="0" y="88392"/>
                </a:moveTo>
                <a:lnTo>
                  <a:pt x="6953" y="53985"/>
                </a:lnTo>
                <a:lnTo>
                  <a:pt x="25907" y="25888"/>
                </a:lnTo>
                <a:lnTo>
                  <a:pt x="54006" y="6946"/>
                </a:lnTo>
                <a:lnTo>
                  <a:pt x="88391" y="0"/>
                </a:lnTo>
                <a:lnTo>
                  <a:pt x="2816352" y="0"/>
                </a:lnTo>
                <a:lnTo>
                  <a:pt x="2850737" y="6946"/>
                </a:lnTo>
                <a:lnTo>
                  <a:pt x="2878835" y="25888"/>
                </a:lnTo>
                <a:lnTo>
                  <a:pt x="2897790" y="53985"/>
                </a:lnTo>
                <a:lnTo>
                  <a:pt x="2904743" y="88392"/>
                </a:lnTo>
                <a:lnTo>
                  <a:pt x="2904743" y="441960"/>
                </a:lnTo>
                <a:lnTo>
                  <a:pt x="2897790" y="476366"/>
                </a:lnTo>
                <a:lnTo>
                  <a:pt x="2878835" y="504463"/>
                </a:lnTo>
                <a:lnTo>
                  <a:pt x="2850737" y="523405"/>
                </a:lnTo>
                <a:lnTo>
                  <a:pt x="2816352" y="530352"/>
                </a:lnTo>
                <a:lnTo>
                  <a:pt x="88391" y="530352"/>
                </a:lnTo>
                <a:lnTo>
                  <a:pt x="54006" y="523405"/>
                </a:lnTo>
                <a:lnTo>
                  <a:pt x="25907" y="504463"/>
                </a:lnTo>
                <a:lnTo>
                  <a:pt x="6953" y="476366"/>
                </a:lnTo>
                <a:lnTo>
                  <a:pt x="0" y="441960"/>
                </a:lnTo>
                <a:lnTo>
                  <a:pt x="0" y="88392"/>
                </a:lnTo>
                <a:close/>
              </a:path>
            </a:pathLst>
          </a:custGeom>
          <a:ln w="12192">
            <a:solidFill>
              <a:srgbClr val="FFFFFF"/>
            </a:solidFill>
          </a:ln>
        </p:spPr>
        <p:txBody>
          <a:bodyPr wrap="square" lIns="0" tIns="0" rIns="0" bIns="0" rtlCol="0"/>
          <a:lstStyle/>
          <a:p>
            <a:endParaRPr/>
          </a:p>
        </p:txBody>
      </p:sp>
      <p:sp>
        <p:nvSpPr>
          <p:cNvPr id="40" name="object 40"/>
          <p:cNvSpPr txBox="1"/>
          <p:nvPr/>
        </p:nvSpPr>
        <p:spPr>
          <a:xfrm>
            <a:off x="6656069" y="5680557"/>
            <a:ext cx="2230755" cy="276999"/>
          </a:xfrm>
          <a:prstGeom prst="rect">
            <a:avLst/>
          </a:prstGeom>
        </p:spPr>
        <p:txBody>
          <a:bodyPr vert="horz" wrap="square" lIns="0" tIns="0" rIns="0" bIns="0" rtlCol="0">
            <a:spAutoFit/>
          </a:bodyPr>
          <a:lstStyle/>
          <a:p>
            <a:pPr marL="12700">
              <a:lnSpc>
                <a:spcPct val="100000"/>
              </a:lnSpc>
            </a:pPr>
            <a:r>
              <a:rPr lang="en-IN" spc="-10" dirty="0" smtClean="0">
                <a:solidFill>
                  <a:srgbClr val="9DC3E6"/>
                </a:solidFill>
                <a:latin typeface="Calibri"/>
                <a:cs typeface="Calibri"/>
              </a:rPr>
              <a:t>Slave</a:t>
            </a:r>
            <a:endParaRPr sz="1800" dirty="0">
              <a:latin typeface="Calibri"/>
              <a:cs typeface="Calibri"/>
            </a:endParaRPr>
          </a:p>
        </p:txBody>
      </p:sp>
      <p:sp>
        <p:nvSpPr>
          <p:cNvPr id="42" name="Rectangle 41"/>
          <p:cNvSpPr/>
          <p:nvPr/>
        </p:nvSpPr>
        <p:spPr>
          <a:xfrm>
            <a:off x="5145601" y="6505946"/>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097256" y="3170735"/>
            <a:ext cx="4633683" cy="677108"/>
          </a:xfrm>
          <a:prstGeom prst="rect">
            <a:avLst/>
          </a:prstGeom>
        </p:spPr>
        <p:txBody>
          <a:bodyPr vert="horz" wrap="square" lIns="0" tIns="0" rIns="0" bIns="0" rtlCol="0">
            <a:spAutoFit/>
          </a:bodyPr>
          <a:lstStyle/>
          <a:p>
            <a:pPr marL="12700">
              <a:lnSpc>
                <a:spcPct val="100000"/>
              </a:lnSpc>
            </a:pPr>
            <a:r>
              <a:rPr sz="4400" spc="-725" dirty="0">
                <a:solidFill>
                  <a:srgbClr val="001F5F"/>
                </a:solidFill>
                <a:latin typeface="Arial"/>
                <a:cs typeface="Arial"/>
              </a:rPr>
              <a:t>–  </a:t>
            </a:r>
            <a:r>
              <a:rPr sz="4400" spc="-660" dirty="0" smtClean="0">
                <a:solidFill>
                  <a:srgbClr val="001F5F"/>
                </a:solidFill>
                <a:latin typeface="Arial"/>
                <a:cs typeface="Arial"/>
              </a:rPr>
              <a:t>H</a:t>
            </a:r>
            <a:r>
              <a:rPr lang="en-IN" sz="4400" spc="-660" dirty="0" smtClean="0">
                <a:solidFill>
                  <a:srgbClr val="001F5F"/>
                </a:solidFill>
                <a:latin typeface="Arial"/>
                <a:cs typeface="Arial"/>
              </a:rPr>
              <a:t> </a:t>
            </a:r>
            <a:r>
              <a:rPr sz="4400" spc="-660" dirty="0" smtClean="0">
                <a:solidFill>
                  <a:srgbClr val="001F5F"/>
                </a:solidFill>
                <a:latin typeface="Arial"/>
                <a:cs typeface="Arial"/>
              </a:rPr>
              <a:t>o</a:t>
            </a:r>
            <a:r>
              <a:rPr lang="en-IN" sz="4400" spc="-660" dirty="0" smtClean="0">
                <a:solidFill>
                  <a:srgbClr val="001F5F"/>
                </a:solidFill>
                <a:latin typeface="Arial"/>
                <a:cs typeface="Arial"/>
              </a:rPr>
              <a:t> </a:t>
            </a:r>
            <a:r>
              <a:rPr sz="4400" spc="-660" dirty="0" smtClean="0">
                <a:solidFill>
                  <a:srgbClr val="001F5F"/>
                </a:solidFill>
                <a:latin typeface="Arial"/>
                <a:cs typeface="Arial"/>
              </a:rPr>
              <a:t>w</a:t>
            </a:r>
            <a:r>
              <a:rPr lang="en-IN" sz="4400" spc="-660" dirty="0" smtClean="0">
                <a:solidFill>
                  <a:srgbClr val="001F5F"/>
                </a:solidFill>
                <a:latin typeface="Arial"/>
                <a:cs typeface="Arial"/>
              </a:rPr>
              <a:t> </a:t>
            </a:r>
            <a:r>
              <a:rPr sz="4400" spc="-660" dirty="0" smtClean="0">
                <a:solidFill>
                  <a:srgbClr val="001F5F"/>
                </a:solidFill>
                <a:latin typeface="Arial"/>
                <a:cs typeface="Arial"/>
              </a:rPr>
              <a:t> </a:t>
            </a:r>
            <a:r>
              <a:rPr sz="4400" spc="190" dirty="0" err="1" smtClean="0">
                <a:solidFill>
                  <a:srgbClr val="001F5F"/>
                </a:solidFill>
                <a:latin typeface="Arial"/>
                <a:cs typeface="Arial"/>
              </a:rPr>
              <a:t>i</a:t>
            </a:r>
            <a:r>
              <a:rPr lang="en-IN" sz="4400" spc="190" dirty="0" smtClean="0">
                <a:solidFill>
                  <a:srgbClr val="001F5F"/>
                </a:solidFill>
                <a:latin typeface="Arial"/>
                <a:cs typeface="Arial"/>
              </a:rPr>
              <a:t>t</a:t>
            </a:r>
            <a:r>
              <a:rPr lang="en-IN" sz="4400" spc="-275" dirty="0">
                <a:solidFill>
                  <a:srgbClr val="001F5F"/>
                </a:solidFill>
                <a:latin typeface="Arial"/>
                <a:cs typeface="Arial"/>
              </a:rPr>
              <a:t> </a:t>
            </a:r>
            <a:r>
              <a:rPr sz="4400" spc="-280" dirty="0" smtClean="0">
                <a:solidFill>
                  <a:srgbClr val="001F5F"/>
                </a:solidFill>
                <a:latin typeface="Arial"/>
                <a:cs typeface="Arial"/>
              </a:rPr>
              <a:t>works</a:t>
            </a:r>
            <a:r>
              <a:rPr sz="4400" spc="-280" dirty="0">
                <a:solidFill>
                  <a:srgbClr val="001F5F"/>
                </a:solidFill>
                <a:latin typeface="Arial"/>
                <a:cs typeface="Arial"/>
              </a:rPr>
              <a:t>???</a:t>
            </a:r>
            <a:endParaRPr sz="4400" dirty="0">
              <a:latin typeface="Arial"/>
              <a:cs typeface="Arial"/>
            </a:endParaRPr>
          </a:p>
        </p:txBody>
      </p:sp>
      <p:sp>
        <p:nvSpPr>
          <p:cNvPr id="4" name="object 4"/>
          <p:cNvSpPr/>
          <p:nvPr/>
        </p:nvSpPr>
        <p:spPr>
          <a:xfrm>
            <a:off x="1417873" y="1678543"/>
            <a:ext cx="5000244" cy="37719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729639" y="4958000"/>
            <a:ext cx="3493477" cy="492443"/>
          </a:xfrm>
          <a:prstGeom prst="rect">
            <a:avLst/>
          </a:prstGeom>
        </p:spPr>
        <p:txBody>
          <a:bodyPr vert="horz" wrap="square" lIns="0" tIns="0" rIns="0" bIns="0" rtlCol="0">
            <a:spAutoFit/>
          </a:bodyPr>
          <a:lstStyle/>
          <a:p>
            <a:pPr marL="12700">
              <a:lnSpc>
                <a:spcPct val="100000"/>
              </a:lnSpc>
            </a:pPr>
            <a:r>
              <a:rPr lang="en-IN" sz="3200" b="1" dirty="0" smtClean="0">
                <a:latin typeface="Calibri"/>
                <a:cs typeface="Calibri"/>
              </a:rPr>
              <a:t>It </a:t>
            </a:r>
            <a:r>
              <a:rPr lang="en-IN" sz="3200" b="1" dirty="0">
                <a:latin typeface="Calibri"/>
                <a:cs typeface="Calibri"/>
              </a:rPr>
              <a:t>A</a:t>
            </a:r>
            <a:r>
              <a:rPr lang="en-IN" sz="3200" b="1" dirty="0" smtClean="0">
                <a:latin typeface="Calibri"/>
                <a:cs typeface="Calibri"/>
              </a:rPr>
              <a:t>ll Begins </a:t>
            </a:r>
            <a:r>
              <a:rPr sz="3200" b="1" spc="-10" dirty="0" smtClean="0">
                <a:latin typeface="Calibri"/>
                <a:cs typeface="Calibri"/>
              </a:rPr>
              <a:t>Here</a:t>
            </a:r>
            <a:r>
              <a:rPr sz="3200" b="1" spc="-10" dirty="0">
                <a:latin typeface="Calibri"/>
                <a:cs typeface="Calibri"/>
              </a:rPr>
              <a:t>…</a:t>
            </a:r>
            <a:endParaRPr sz="3200" dirty="0">
              <a:latin typeface="Calibri"/>
              <a:cs typeface="Calibri"/>
            </a:endParaRPr>
          </a:p>
        </p:txBody>
      </p:sp>
      <p:sp>
        <p:nvSpPr>
          <p:cNvPr id="6" name="Rectangle 5"/>
          <p:cNvSpPr/>
          <p:nvPr/>
        </p:nvSpPr>
        <p:spPr>
          <a:xfrm>
            <a:off x="966914" y="332542"/>
            <a:ext cx="10379573" cy="923330"/>
          </a:xfrm>
          <a:prstGeom prst="rect">
            <a:avLst/>
          </a:prstGeom>
          <a:noFill/>
        </p:spPr>
        <p:txBody>
          <a:bodyPr wrap="none" lIns="91440" tIns="45720" rIns="91440" bIns="45720">
            <a:spAutoFit/>
          </a:bodyPr>
          <a:lstStyle/>
          <a:p>
            <a:pPr algn="ctr"/>
            <a:r>
              <a:rPr sz="5400" b="1" u="none"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a:cs typeface="Arial"/>
              </a:rPr>
              <a:t>Introduction To </a:t>
            </a:r>
            <a:r>
              <a:rPr lang="en-IN" sz="5400" b="1" u="none"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a:cs typeface="Arial"/>
              </a:rPr>
              <a:t> </a:t>
            </a:r>
            <a:r>
              <a:rPr sz="5400" b="1" u="none"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a:cs typeface="Arial"/>
              </a:rPr>
              <a:t>Accelerometer</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Rectangle 8"/>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27832" y="707136"/>
            <a:ext cx="411480" cy="4099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259709" y="752729"/>
            <a:ext cx="349885" cy="349250"/>
          </a:xfrm>
          <a:custGeom>
            <a:avLst/>
            <a:gdLst/>
            <a:ahLst/>
            <a:cxnLst/>
            <a:rect l="l" t="t" r="r" b="b"/>
            <a:pathLst>
              <a:path w="349885" h="349250">
                <a:moveTo>
                  <a:pt x="174878" y="0"/>
                </a:moveTo>
                <a:lnTo>
                  <a:pt x="122175" y="7768"/>
                </a:lnTo>
                <a:lnTo>
                  <a:pt x="75977" y="29940"/>
                </a:lnTo>
                <a:lnTo>
                  <a:pt x="39506" y="62990"/>
                </a:lnTo>
                <a:lnTo>
                  <a:pt x="13588" y="106172"/>
                </a:lnTo>
                <a:lnTo>
                  <a:pt x="850" y="156573"/>
                </a:lnTo>
                <a:lnTo>
                  <a:pt x="0" y="174244"/>
                </a:lnTo>
                <a:lnTo>
                  <a:pt x="857" y="192484"/>
                </a:lnTo>
                <a:lnTo>
                  <a:pt x="13715" y="243205"/>
                </a:lnTo>
                <a:lnTo>
                  <a:pt x="39629" y="286281"/>
                </a:lnTo>
                <a:lnTo>
                  <a:pt x="76199" y="319405"/>
                </a:lnTo>
                <a:lnTo>
                  <a:pt x="122158" y="341407"/>
                </a:lnTo>
                <a:lnTo>
                  <a:pt x="174878" y="349123"/>
                </a:lnTo>
                <a:lnTo>
                  <a:pt x="195599" y="347910"/>
                </a:lnTo>
                <a:lnTo>
                  <a:pt x="235136" y="338246"/>
                </a:lnTo>
                <a:lnTo>
                  <a:pt x="270956" y="319603"/>
                </a:lnTo>
                <a:lnTo>
                  <a:pt x="289430" y="302513"/>
                </a:lnTo>
                <a:lnTo>
                  <a:pt x="174878" y="302513"/>
                </a:lnTo>
                <a:lnTo>
                  <a:pt x="162000" y="301873"/>
                </a:lnTo>
                <a:lnTo>
                  <a:pt x="114434" y="286853"/>
                </a:lnTo>
                <a:lnTo>
                  <a:pt x="76911" y="255799"/>
                </a:lnTo>
                <a:lnTo>
                  <a:pt x="53103" y="212320"/>
                </a:lnTo>
                <a:lnTo>
                  <a:pt x="47370" y="174244"/>
                </a:lnTo>
                <a:lnTo>
                  <a:pt x="47994" y="161309"/>
                </a:lnTo>
                <a:lnTo>
                  <a:pt x="63031" y="113672"/>
                </a:lnTo>
                <a:lnTo>
                  <a:pt x="94009" y="76219"/>
                </a:lnTo>
                <a:lnTo>
                  <a:pt x="137392" y="52415"/>
                </a:lnTo>
                <a:lnTo>
                  <a:pt x="174878" y="46736"/>
                </a:lnTo>
                <a:lnTo>
                  <a:pt x="294717" y="46736"/>
                </a:lnTo>
                <a:lnTo>
                  <a:pt x="287020" y="39774"/>
                </a:lnTo>
                <a:lnTo>
                  <a:pt x="243586" y="13843"/>
                </a:lnTo>
                <a:lnTo>
                  <a:pt x="192740" y="877"/>
                </a:lnTo>
                <a:lnTo>
                  <a:pt x="174878" y="0"/>
                </a:lnTo>
                <a:close/>
              </a:path>
              <a:path w="349885" h="349250">
                <a:moveTo>
                  <a:pt x="349757" y="281813"/>
                </a:moveTo>
                <a:lnTo>
                  <a:pt x="302513" y="281813"/>
                </a:lnTo>
                <a:lnTo>
                  <a:pt x="302513" y="349123"/>
                </a:lnTo>
                <a:lnTo>
                  <a:pt x="349757" y="349123"/>
                </a:lnTo>
                <a:lnTo>
                  <a:pt x="349757" y="281813"/>
                </a:lnTo>
                <a:close/>
              </a:path>
              <a:path w="349885" h="349250">
                <a:moveTo>
                  <a:pt x="294717" y="46736"/>
                </a:moveTo>
                <a:lnTo>
                  <a:pt x="174878" y="46736"/>
                </a:lnTo>
                <a:lnTo>
                  <a:pt x="187739" y="47359"/>
                </a:lnTo>
                <a:lnTo>
                  <a:pt x="200231" y="49244"/>
                </a:lnTo>
                <a:lnTo>
                  <a:pt x="245951" y="68865"/>
                </a:lnTo>
                <a:lnTo>
                  <a:pt x="280320" y="103235"/>
                </a:lnTo>
                <a:lnTo>
                  <a:pt x="299942" y="148939"/>
                </a:lnTo>
                <a:lnTo>
                  <a:pt x="302513" y="174244"/>
                </a:lnTo>
                <a:lnTo>
                  <a:pt x="301871" y="187219"/>
                </a:lnTo>
                <a:lnTo>
                  <a:pt x="286567" y="235471"/>
                </a:lnTo>
                <a:lnTo>
                  <a:pt x="255514" y="273137"/>
                </a:lnTo>
                <a:lnTo>
                  <a:pt x="212312" y="296781"/>
                </a:lnTo>
                <a:lnTo>
                  <a:pt x="174878" y="302513"/>
                </a:lnTo>
                <a:lnTo>
                  <a:pt x="289430" y="302513"/>
                </a:lnTo>
                <a:lnTo>
                  <a:pt x="295201" y="295600"/>
                </a:lnTo>
                <a:lnTo>
                  <a:pt x="302513" y="281813"/>
                </a:lnTo>
                <a:lnTo>
                  <a:pt x="349757" y="281813"/>
                </a:lnTo>
                <a:lnTo>
                  <a:pt x="349757" y="174244"/>
                </a:lnTo>
                <a:lnTo>
                  <a:pt x="348889" y="156481"/>
                </a:lnTo>
                <a:lnTo>
                  <a:pt x="336168" y="106299"/>
                </a:lnTo>
                <a:lnTo>
                  <a:pt x="310219" y="62970"/>
                </a:lnTo>
                <a:lnTo>
                  <a:pt x="299212" y="50800"/>
                </a:lnTo>
                <a:lnTo>
                  <a:pt x="294717" y="46736"/>
                </a:lnTo>
                <a:close/>
              </a:path>
            </a:pathLst>
          </a:custGeom>
          <a:solidFill>
            <a:srgbClr val="2E5496"/>
          </a:solidFill>
        </p:spPr>
        <p:txBody>
          <a:bodyPr wrap="square" lIns="0" tIns="0" rIns="0" bIns="0" rtlCol="0"/>
          <a:lstStyle/>
          <a:p>
            <a:endParaRPr/>
          </a:p>
        </p:txBody>
      </p:sp>
      <p:sp>
        <p:nvSpPr>
          <p:cNvPr id="4" name="object 4"/>
          <p:cNvSpPr/>
          <p:nvPr/>
        </p:nvSpPr>
        <p:spPr>
          <a:xfrm>
            <a:off x="3307079" y="799465"/>
            <a:ext cx="255270" cy="255904"/>
          </a:xfrm>
          <a:custGeom>
            <a:avLst/>
            <a:gdLst/>
            <a:ahLst/>
            <a:cxnLst/>
            <a:rect l="l" t="t" r="r" b="b"/>
            <a:pathLst>
              <a:path w="255270" h="255905">
                <a:moveTo>
                  <a:pt x="127508" y="0"/>
                </a:moveTo>
                <a:lnTo>
                  <a:pt x="78232" y="10160"/>
                </a:lnTo>
                <a:lnTo>
                  <a:pt x="37592" y="37719"/>
                </a:lnTo>
                <a:lnTo>
                  <a:pt x="10160" y="78105"/>
                </a:lnTo>
                <a:lnTo>
                  <a:pt x="0" y="127508"/>
                </a:lnTo>
                <a:lnTo>
                  <a:pt x="640" y="140628"/>
                </a:lnTo>
                <a:lnTo>
                  <a:pt x="15736" y="188735"/>
                </a:lnTo>
                <a:lnTo>
                  <a:pt x="46870" y="226401"/>
                </a:lnTo>
                <a:lnTo>
                  <a:pt x="89967" y="250045"/>
                </a:lnTo>
                <a:lnTo>
                  <a:pt x="127508" y="255777"/>
                </a:lnTo>
                <a:lnTo>
                  <a:pt x="140366" y="255137"/>
                </a:lnTo>
                <a:lnTo>
                  <a:pt x="187898" y="240117"/>
                </a:lnTo>
                <a:lnTo>
                  <a:pt x="225407" y="209063"/>
                </a:lnTo>
                <a:lnTo>
                  <a:pt x="249356" y="165387"/>
                </a:lnTo>
                <a:lnTo>
                  <a:pt x="255143" y="127508"/>
                </a:lnTo>
                <a:lnTo>
                  <a:pt x="254500" y="114700"/>
                </a:lnTo>
                <a:lnTo>
                  <a:pt x="239355" y="66990"/>
                </a:lnTo>
                <a:lnTo>
                  <a:pt x="208377" y="29483"/>
                </a:lnTo>
                <a:lnTo>
                  <a:pt x="164994" y="5679"/>
                </a:lnTo>
                <a:lnTo>
                  <a:pt x="127508" y="0"/>
                </a:lnTo>
                <a:close/>
              </a:path>
            </a:pathLst>
          </a:custGeom>
          <a:ln w="18288">
            <a:solidFill>
              <a:srgbClr val="92C0FF"/>
            </a:solidFill>
          </a:ln>
        </p:spPr>
        <p:txBody>
          <a:bodyPr wrap="square" lIns="0" tIns="0" rIns="0" bIns="0" rtlCol="0"/>
          <a:lstStyle/>
          <a:p>
            <a:endParaRPr/>
          </a:p>
        </p:txBody>
      </p:sp>
      <p:sp>
        <p:nvSpPr>
          <p:cNvPr id="5" name="object 5"/>
          <p:cNvSpPr/>
          <p:nvPr/>
        </p:nvSpPr>
        <p:spPr>
          <a:xfrm>
            <a:off x="3259709" y="752729"/>
            <a:ext cx="349885" cy="349250"/>
          </a:xfrm>
          <a:custGeom>
            <a:avLst/>
            <a:gdLst/>
            <a:ahLst/>
            <a:cxnLst/>
            <a:rect l="l" t="t" r="r" b="b"/>
            <a:pathLst>
              <a:path w="349885" h="349250">
                <a:moveTo>
                  <a:pt x="174878" y="0"/>
                </a:moveTo>
                <a:lnTo>
                  <a:pt x="227081" y="7822"/>
                </a:lnTo>
                <a:lnTo>
                  <a:pt x="273685" y="29940"/>
                </a:lnTo>
                <a:lnTo>
                  <a:pt x="310237" y="62990"/>
                </a:lnTo>
                <a:lnTo>
                  <a:pt x="336168" y="106299"/>
                </a:lnTo>
                <a:lnTo>
                  <a:pt x="348902" y="156573"/>
                </a:lnTo>
                <a:lnTo>
                  <a:pt x="349757" y="174244"/>
                </a:lnTo>
                <a:lnTo>
                  <a:pt x="349757" y="349123"/>
                </a:lnTo>
                <a:lnTo>
                  <a:pt x="302513" y="349123"/>
                </a:lnTo>
                <a:lnTo>
                  <a:pt x="302513" y="281813"/>
                </a:lnTo>
                <a:lnTo>
                  <a:pt x="295201" y="295600"/>
                </a:lnTo>
                <a:lnTo>
                  <a:pt x="254000" y="329819"/>
                </a:lnTo>
                <a:lnTo>
                  <a:pt x="215677" y="344281"/>
                </a:lnTo>
                <a:lnTo>
                  <a:pt x="174878" y="349123"/>
                </a:lnTo>
                <a:lnTo>
                  <a:pt x="156638" y="348265"/>
                </a:lnTo>
                <a:lnTo>
                  <a:pt x="105917" y="335407"/>
                </a:lnTo>
                <a:lnTo>
                  <a:pt x="62912" y="309546"/>
                </a:lnTo>
                <a:lnTo>
                  <a:pt x="29765" y="273018"/>
                </a:lnTo>
                <a:lnTo>
                  <a:pt x="7715" y="226964"/>
                </a:lnTo>
                <a:lnTo>
                  <a:pt x="0" y="174244"/>
                </a:lnTo>
                <a:lnTo>
                  <a:pt x="855" y="156481"/>
                </a:lnTo>
                <a:lnTo>
                  <a:pt x="13588" y="106172"/>
                </a:lnTo>
                <a:lnTo>
                  <a:pt x="39520" y="62970"/>
                </a:lnTo>
                <a:lnTo>
                  <a:pt x="75977" y="29940"/>
                </a:lnTo>
                <a:lnTo>
                  <a:pt x="122175" y="7768"/>
                </a:lnTo>
                <a:lnTo>
                  <a:pt x="156708" y="859"/>
                </a:lnTo>
                <a:lnTo>
                  <a:pt x="174878" y="0"/>
                </a:lnTo>
                <a:close/>
              </a:path>
            </a:pathLst>
          </a:custGeom>
          <a:ln w="18288">
            <a:solidFill>
              <a:srgbClr val="92C0FF"/>
            </a:solidFill>
          </a:ln>
        </p:spPr>
        <p:txBody>
          <a:bodyPr wrap="square" lIns="0" tIns="0" rIns="0" bIns="0" rtlCol="0"/>
          <a:lstStyle/>
          <a:p>
            <a:endParaRPr/>
          </a:p>
        </p:txBody>
      </p:sp>
      <p:sp>
        <p:nvSpPr>
          <p:cNvPr id="6" name="object 6"/>
          <p:cNvSpPr/>
          <p:nvPr/>
        </p:nvSpPr>
        <p:spPr>
          <a:xfrm>
            <a:off x="3625596" y="646176"/>
            <a:ext cx="4776215" cy="47091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648328" y="682625"/>
            <a:ext cx="4732782" cy="428371"/>
          </a:xfrm>
          <a:prstGeom prst="rect">
            <a:avLst/>
          </a:prstGeom>
          <a:blipFill>
            <a:blip r:embed="rId4" cstate="print"/>
            <a:stretch>
              <a:fillRect/>
            </a:stretch>
          </a:blipFill>
        </p:spPr>
        <p:txBody>
          <a:bodyPr wrap="square" lIns="0" tIns="0" rIns="0" bIns="0" rtlCol="0"/>
          <a:lstStyle/>
          <a:p>
            <a:pPr algn="ctr"/>
            <a:endParaRPr dirty="0"/>
          </a:p>
        </p:txBody>
      </p:sp>
      <p:sp>
        <p:nvSpPr>
          <p:cNvPr id="8" name="object 8"/>
          <p:cNvSpPr txBox="1">
            <a:spLocks noGrp="1"/>
          </p:cNvSpPr>
          <p:nvPr>
            <p:ph type="title"/>
          </p:nvPr>
        </p:nvSpPr>
        <p:spPr>
          <a:xfrm>
            <a:off x="905255" y="1205860"/>
            <a:ext cx="10515600" cy="677108"/>
          </a:xfrm>
          <a:prstGeom prst="rect">
            <a:avLst/>
          </a:prstGeom>
        </p:spPr>
        <p:txBody>
          <a:bodyPr vert="horz" wrap="square" lIns="0" tIns="0" rIns="0" bIns="0" rtlCol="0">
            <a:spAutoFit/>
          </a:bodyPr>
          <a:lstStyle/>
          <a:p>
            <a:pPr marL="88900" algn="ctr">
              <a:lnSpc>
                <a:spcPct val="100000"/>
              </a:lnSpc>
            </a:pPr>
            <a:r>
              <a:rPr b="0" u="none" spc="-20" dirty="0">
                <a:latin typeface="Calibri"/>
                <a:cs typeface="Calibri"/>
              </a:rPr>
              <a:t>So, </a:t>
            </a:r>
            <a:r>
              <a:rPr b="0" u="none" spc="-5" dirty="0">
                <a:latin typeface="Calibri"/>
                <a:cs typeface="Calibri"/>
              </a:rPr>
              <a:t>What </a:t>
            </a:r>
            <a:r>
              <a:rPr b="0" u="none" dirty="0">
                <a:latin typeface="Calibri"/>
                <a:cs typeface="Calibri"/>
              </a:rPr>
              <a:t>is an</a:t>
            </a:r>
            <a:r>
              <a:rPr b="0" u="none" spc="-15" dirty="0">
                <a:latin typeface="Calibri"/>
                <a:cs typeface="Calibri"/>
              </a:rPr>
              <a:t> </a:t>
            </a:r>
            <a:r>
              <a:rPr b="0" u="none" spc="-10" dirty="0">
                <a:latin typeface="Calibri"/>
                <a:cs typeface="Calibri"/>
              </a:rPr>
              <a:t>accelerometer</a:t>
            </a:r>
            <a:r>
              <a:rPr b="0" u="none" spc="-10" dirty="0" smtClean="0">
                <a:solidFill>
                  <a:srgbClr val="C00000"/>
                </a:solidFill>
                <a:latin typeface="Calibri"/>
                <a:cs typeface="Calibri"/>
              </a:rPr>
              <a:t>??</a:t>
            </a:r>
            <a:r>
              <a:rPr lang="en-IN" b="0" u="none" spc="-10" dirty="0" smtClean="0">
                <a:solidFill>
                  <a:srgbClr val="C00000"/>
                </a:solidFill>
                <a:latin typeface="Calibri"/>
                <a:cs typeface="Calibri"/>
              </a:rPr>
              <a:t>?</a:t>
            </a:r>
            <a:endParaRPr b="0" u="none" spc="-10" dirty="0">
              <a:solidFill>
                <a:srgbClr val="C00000"/>
              </a:solidFill>
              <a:latin typeface="Calibri"/>
              <a:cs typeface="Calibri"/>
            </a:endParaRPr>
          </a:p>
        </p:txBody>
      </p:sp>
      <p:sp>
        <p:nvSpPr>
          <p:cNvPr id="9" name="object 9"/>
          <p:cNvSpPr/>
          <p:nvPr/>
        </p:nvSpPr>
        <p:spPr>
          <a:xfrm>
            <a:off x="5725667" y="3587496"/>
            <a:ext cx="1129665" cy="556895"/>
          </a:xfrm>
          <a:custGeom>
            <a:avLst/>
            <a:gdLst/>
            <a:ahLst/>
            <a:cxnLst/>
            <a:rect l="l" t="t" r="r" b="b"/>
            <a:pathLst>
              <a:path w="1129665" h="556895">
                <a:moveTo>
                  <a:pt x="0" y="0"/>
                </a:moveTo>
                <a:lnTo>
                  <a:pt x="0" y="392175"/>
                </a:lnTo>
                <a:lnTo>
                  <a:pt x="1129157" y="392175"/>
                </a:lnTo>
                <a:lnTo>
                  <a:pt x="1129157" y="556767"/>
                </a:lnTo>
              </a:path>
            </a:pathLst>
          </a:custGeom>
          <a:ln w="12192">
            <a:solidFill>
              <a:srgbClr val="467AA9"/>
            </a:solidFill>
          </a:ln>
        </p:spPr>
        <p:txBody>
          <a:bodyPr wrap="square" lIns="0" tIns="0" rIns="0" bIns="0" rtlCol="0"/>
          <a:lstStyle/>
          <a:p>
            <a:endParaRPr/>
          </a:p>
        </p:txBody>
      </p:sp>
      <p:sp>
        <p:nvSpPr>
          <p:cNvPr id="10" name="object 10"/>
          <p:cNvSpPr/>
          <p:nvPr/>
        </p:nvSpPr>
        <p:spPr>
          <a:xfrm>
            <a:off x="4683252" y="3587496"/>
            <a:ext cx="1042669" cy="556895"/>
          </a:xfrm>
          <a:custGeom>
            <a:avLst/>
            <a:gdLst/>
            <a:ahLst/>
            <a:cxnLst/>
            <a:rect l="l" t="t" r="r" b="b"/>
            <a:pathLst>
              <a:path w="1042670" h="556895">
                <a:moveTo>
                  <a:pt x="1042415" y="0"/>
                </a:moveTo>
                <a:lnTo>
                  <a:pt x="1042415" y="392175"/>
                </a:lnTo>
                <a:lnTo>
                  <a:pt x="0" y="392175"/>
                </a:lnTo>
                <a:lnTo>
                  <a:pt x="0" y="556767"/>
                </a:lnTo>
              </a:path>
            </a:pathLst>
          </a:custGeom>
          <a:ln w="12192">
            <a:solidFill>
              <a:srgbClr val="467AA9"/>
            </a:solidFill>
          </a:ln>
        </p:spPr>
        <p:txBody>
          <a:bodyPr wrap="square" lIns="0" tIns="0" rIns="0" bIns="0" rtlCol="0"/>
          <a:lstStyle/>
          <a:p>
            <a:endParaRPr/>
          </a:p>
        </p:txBody>
      </p:sp>
      <p:sp>
        <p:nvSpPr>
          <p:cNvPr id="11" name="object 11"/>
          <p:cNvSpPr/>
          <p:nvPr/>
        </p:nvSpPr>
        <p:spPr>
          <a:xfrm>
            <a:off x="4837176" y="2459735"/>
            <a:ext cx="1777364" cy="1127760"/>
          </a:xfrm>
          <a:custGeom>
            <a:avLst/>
            <a:gdLst/>
            <a:ahLst/>
            <a:cxnLst/>
            <a:rect l="l" t="t" r="r" b="b"/>
            <a:pathLst>
              <a:path w="1777365" h="1127760">
                <a:moveTo>
                  <a:pt x="1664208" y="0"/>
                </a:moveTo>
                <a:lnTo>
                  <a:pt x="112775" y="0"/>
                </a:lnTo>
                <a:lnTo>
                  <a:pt x="68901" y="8870"/>
                </a:lnTo>
                <a:lnTo>
                  <a:pt x="33051" y="33051"/>
                </a:lnTo>
                <a:lnTo>
                  <a:pt x="8870" y="68901"/>
                </a:lnTo>
                <a:lnTo>
                  <a:pt x="0" y="112775"/>
                </a:lnTo>
                <a:lnTo>
                  <a:pt x="0" y="1014984"/>
                </a:lnTo>
                <a:lnTo>
                  <a:pt x="8870" y="1058858"/>
                </a:lnTo>
                <a:lnTo>
                  <a:pt x="33051" y="1094708"/>
                </a:lnTo>
                <a:lnTo>
                  <a:pt x="68901" y="1118889"/>
                </a:lnTo>
                <a:lnTo>
                  <a:pt x="112775" y="1127760"/>
                </a:lnTo>
                <a:lnTo>
                  <a:pt x="1664208" y="1127760"/>
                </a:lnTo>
                <a:lnTo>
                  <a:pt x="1708082" y="1118889"/>
                </a:lnTo>
                <a:lnTo>
                  <a:pt x="1743932" y="1094708"/>
                </a:lnTo>
                <a:lnTo>
                  <a:pt x="1768113" y="1058858"/>
                </a:lnTo>
                <a:lnTo>
                  <a:pt x="1776983" y="1014984"/>
                </a:lnTo>
                <a:lnTo>
                  <a:pt x="1776983" y="112775"/>
                </a:lnTo>
                <a:lnTo>
                  <a:pt x="1768113" y="68901"/>
                </a:lnTo>
                <a:lnTo>
                  <a:pt x="1743932" y="33051"/>
                </a:lnTo>
                <a:lnTo>
                  <a:pt x="1708082" y="8870"/>
                </a:lnTo>
                <a:lnTo>
                  <a:pt x="1664208" y="0"/>
                </a:lnTo>
                <a:close/>
              </a:path>
            </a:pathLst>
          </a:custGeom>
          <a:solidFill>
            <a:srgbClr val="5B9BD4"/>
          </a:solidFill>
        </p:spPr>
        <p:txBody>
          <a:bodyPr wrap="square" lIns="0" tIns="0" rIns="0" bIns="0" rtlCol="0"/>
          <a:lstStyle/>
          <a:p>
            <a:endParaRPr/>
          </a:p>
        </p:txBody>
      </p:sp>
      <p:sp>
        <p:nvSpPr>
          <p:cNvPr id="12" name="object 12"/>
          <p:cNvSpPr/>
          <p:nvPr/>
        </p:nvSpPr>
        <p:spPr>
          <a:xfrm>
            <a:off x="4837176" y="2459735"/>
            <a:ext cx="1777364" cy="1127760"/>
          </a:xfrm>
          <a:custGeom>
            <a:avLst/>
            <a:gdLst/>
            <a:ahLst/>
            <a:cxnLst/>
            <a:rect l="l" t="t" r="r" b="b"/>
            <a:pathLst>
              <a:path w="1777365" h="1127760">
                <a:moveTo>
                  <a:pt x="0" y="112775"/>
                </a:moveTo>
                <a:lnTo>
                  <a:pt x="8870" y="68901"/>
                </a:lnTo>
                <a:lnTo>
                  <a:pt x="33051" y="33051"/>
                </a:lnTo>
                <a:lnTo>
                  <a:pt x="68901" y="8870"/>
                </a:lnTo>
                <a:lnTo>
                  <a:pt x="112775" y="0"/>
                </a:lnTo>
                <a:lnTo>
                  <a:pt x="1664208" y="0"/>
                </a:lnTo>
                <a:lnTo>
                  <a:pt x="1708082" y="8870"/>
                </a:lnTo>
                <a:lnTo>
                  <a:pt x="1743932" y="33051"/>
                </a:lnTo>
                <a:lnTo>
                  <a:pt x="1768113" y="68901"/>
                </a:lnTo>
                <a:lnTo>
                  <a:pt x="1776983" y="112775"/>
                </a:lnTo>
                <a:lnTo>
                  <a:pt x="1776983" y="1014984"/>
                </a:lnTo>
                <a:lnTo>
                  <a:pt x="1768113" y="1058858"/>
                </a:lnTo>
                <a:lnTo>
                  <a:pt x="1743932" y="1094708"/>
                </a:lnTo>
                <a:lnTo>
                  <a:pt x="1708082" y="1118889"/>
                </a:lnTo>
                <a:lnTo>
                  <a:pt x="1664208" y="1127760"/>
                </a:lnTo>
                <a:lnTo>
                  <a:pt x="112775" y="1127760"/>
                </a:lnTo>
                <a:lnTo>
                  <a:pt x="68901" y="1118889"/>
                </a:lnTo>
                <a:lnTo>
                  <a:pt x="33051" y="1094708"/>
                </a:lnTo>
                <a:lnTo>
                  <a:pt x="8870" y="1058858"/>
                </a:lnTo>
                <a:lnTo>
                  <a:pt x="0" y="1014984"/>
                </a:lnTo>
                <a:lnTo>
                  <a:pt x="0" y="112775"/>
                </a:lnTo>
                <a:close/>
              </a:path>
            </a:pathLst>
          </a:custGeom>
          <a:ln w="12192">
            <a:solidFill>
              <a:srgbClr val="FFFFFF"/>
            </a:solidFill>
          </a:ln>
        </p:spPr>
        <p:txBody>
          <a:bodyPr wrap="square" lIns="0" tIns="0" rIns="0" bIns="0" rtlCol="0"/>
          <a:lstStyle/>
          <a:p>
            <a:endParaRPr/>
          </a:p>
        </p:txBody>
      </p:sp>
      <p:sp>
        <p:nvSpPr>
          <p:cNvPr id="13" name="object 13"/>
          <p:cNvSpPr/>
          <p:nvPr/>
        </p:nvSpPr>
        <p:spPr>
          <a:xfrm>
            <a:off x="5033771" y="2647188"/>
            <a:ext cx="1777364" cy="1127760"/>
          </a:xfrm>
          <a:custGeom>
            <a:avLst/>
            <a:gdLst/>
            <a:ahLst/>
            <a:cxnLst/>
            <a:rect l="l" t="t" r="r" b="b"/>
            <a:pathLst>
              <a:path w="1777365" h="1127760">
                <a:moveTo>
                  <a:pt x="1664207" y="0"/>
                </a:moveTo>
                <a:lnTo>
                  <a:pt x="112775" y="0"/>
                </a:lnTo>
                <a:lnTo>
                  <a:pt x="68901" y="8870"/>
                </a:lnTo>
                <a:lnTo>
                  <a:pt x="33051" y="33051"/>
                </a:lnTo>
                <a:lnTo>
                  <a:pt x="8870" y="68901"/>
                </a:lnTo>
                <a:lnTo>
                  <a:pt x="0" y="112775"/>
                </a:lnTo>
                <a:lnTo>
                  <a:pt x="0" y="1014984"/>
                </a:lnTo>
                <a:lnTo>
                  <a:pt x="8870" y="1058858"/>
                </a:lnTo>
                <a:lnTo>
                  <a:pt x="33051" y="1094708"/>
                </a:lnTo>
                <a:lnTo>
                  <a:pt x="68901" y="1118889"/>
                </a:lnTo>
                <a:lnTo>
                  <a:pt x="112775" y="1127760"/>
                </a:lnTo>
                <a:lnTo>
                  <a:pt x="1664207" y="1127760"/>
                </a:lnTo>
                <a:lnTo>
                  <a:pt x="1708082" y="1118889"/>
                </a:lnTo>
                <a:lnTo>
                  <a:pt x="1743932" y="1094708"/>
                </a:lnTo>
                <a:lnTo>
                  <a:pt x="1768113" y="1058858"/>
                </a:lnTo>
                <a:lnTo>
                  <a:pt x="1776983" y="1014984"/>
                </a:lnTo>
                <a:lnTo>
                  <a:pt x="1776983" y="112775"/>
                </a:lnTo>
                <a:lnTo>
                  <a:pt x="1768113" y="68901"/>
                </a:lnTo>
                <a:lnTo>
                  <a:pt x="1743932" y="33051"/>
                </a:lnTo>
                <a:lnTo>
                  <a:pt x="1708082" y="8870"/>
                </a:lnTo>
                <a:lnTo>
                  <a:pt x="1664207" y="0"/>
                </a:lnTo>
                <a:close/>
              </a:path>
            </a:pathLst>
          </a:custGeom>
          <a:solidFill>
            <a:srgbClr val="FFFFFF"/>
          </a:solidFill>
        </p:spPr>
        <p:txBody>
          <a:bodyPr wrap="square" lIns="0" tIns="0" rIns="0" bIns="0" rtlCol="0"/>
          <a:lstStyle/>
          <a:p>
            <a:endParaRPr/>
          </a:p>
        </p:txBody>
      </p:sp>
      <p:sp>
        <p:nvSpPr>
          <p:cNvPr id="14" name="object 14"/>
          <p:cNvSpPr/>
          <p:nvPr/>
        </p:nvSpPr>
        <p:spPr>
          <a:xfrm>
            <a:off x="5033771" y="2647188"/>
            <a:ext cx="1777364" cy="1127760"/>
          </a:xfrm>
          <a:custGeom>
            <a:avLst/>
            <a:gdLst/>
            <a:ahLst/>
            <a:cxnLst/>
            <a:rect l="l" t="t" r="r" b="b"/>
            <a:pathLst>
              <a:path w="1777365" h="1127760">
                <a:moveTo>
                  <a:pt x="0" y="112775"/>
                </a:moveTo>
                <a:lnTo>
                  <a:pt x="8870" y="68901"/>
                </a:lnTo>
                <a:lnTo>
                  <a:pt x="33051" y="33051"/>
                </a:lnTo>
                <a:lnTo>
                  <a:pt x="68901" y="8870"/>
                </a:lnTo>
                <a:lnTo>
                  <a:pt x="112775" y="0"/>
                </a:lnTo>
                <a:lnTo>
                  <a:pt x="1664207" y="0"/>
                </a:lnTo>
                <a:lnTo>
                  <a:pt x="1708082" y="8870"/>
                </a:lnTo>
                <a:lnTo>
                  <a:pt x="1743932" y="33051"/>
                </a:lnTo>
                <a:lnTo>
                  <a:pt x="1768113" y="68901"/>
                </a:lnTo>
                <a:lnTo>
                  <a:pt x="1776983" y="112775"/>
                </a:lnTo>
                <a:lnTo>
                  <a:pt x="1776983" y="1014984"/>
                </a:lnTo>
                <a:lnTo>
                  <a:pt x="1768113" y="1058858"/>
                </a:lnTo>
                <a:lnTo>
                  <a:pt x="1743932" y="1094708"/>
                </a:lnTo>
                <a:lnTo>
                  <a:pt x="1708082" y="1118889"/>
                </a:lnTo>
                <a:lnTo>
                  <a:pt x="1664207" y="1127760"/>
                </a:lnTo>
                <a:lnTo>
                  <a:pt x="112775" y="1127760"/>
                </a:lnTo>
                <a:lnTo>
                  <a:pt x="68901" y="1118889"/>
                </a:lnTo>
                <a:lnTo>
                  <a:pt x="33051" y="1094708"/>
                </a:lnTo>
                <a:lnTo>
                  <a:pt x="8870" y="1058858"/>
                </a:lnTo>
                <a:lnTo>
                  <a:pt x="0" y="1014984"/>
                </a:lnTo>
                <a:lnTo>
                  <a:pt x="0" y="112775"/>
                </a:lnTo>
                <a:close/>
              </a:path>
            </a:pathLst>
          </a:custGeom>
          <a:ln w="12192">
            <a:solidFill>
              <a:srgbClr val="5B9BD4"/>
            </a:solidFill>
          </a:ln>
        </p:spPr>
        <p:txBody>
          <a:bodyPr wrap="square" lIns="0" tIns="0" rIns="0" bIns="0" rtlCol="0"/>
          <a:lstStyle/>
          <a:p>
            <a:endParaRPr/>
          </a:p>
        </p:txBody>
      </p:sp>
      <p:sp>
        <p:nvSpPr>
          <p:cNvPr id="15" name="object 15"/>
          <p:cNvSpPr txBox="1"/>
          <p:nvPr/>
        </p:nvSpPr>
        <p:spPr>
          <a:xfrm>
            <a:off x="2598166" y="2112517"/>
            <a:ext cx="6230620" cy="1372235"/>
          </a:xfrm>
          <a:prstGeom prst="rect">
            <a:avLst/>
          </a:prstGeom>
        </p:spPr>
        <p:txBody>
          <a:bodyPr vert="horz" wrap="square" lIns="0" tIns="0" rIns="0" bIns="0" rtlCol="0">
            <a:spAutoFit/>
          </a:bodyPr>
          <a:lstStyle/>
          <a:p>
            <a:pPr marL="12700">
              <a:lnSpc>
                <a:spcPct val="100000"/>
              </a:lnSpc>
              <a:tabLst>
                <a:tab pos="788035" algn="l"/>
                <a:tab pos="5023485" algn="l"/>
              </a:tabLst>
            </a:pPr>
            <a:r>
              <a:rPr sz="2400" spc="-5" dirty="0">
                <a:latin typeface="Wingdings"/>
                <a:cs typeface="Wingdings"/>
              </a:rPr>
              <a:t></a:t>
            </a:r>
            <a:r>
              <a:rPr sz="2400" spc="-5" dirty="0">
                <a:latin typeface="Times New Roman"/>
                <a:cs typeface="Times New Roman"/>
              </a:rPr>
              <a:t>	</a:t>
            </a:r>
            <a:r>
              <a:rPr sz="2400" dirty="0">
                <a:latin typeface="Calibri"/>
                <a:cs typeface="Calibri"/>
              </a:rPr>
              <a:t>Simply</a:t>
            </a:r>
            <a:r>
              <a:rPr sz="2400" spc="-5" dirty="0">
                <a:latin typeface="Calibri"/>
                <a:cs typeface="Calibri"/>
              </a:rPr>
              <a:t> </a:t>
            </a:r>
            <a:r>
              <a:rPr sz="2400" spc="-35" dirty="0">
                <a:latin typeface="Calibri"/>
                <a:cs typeface="Calibri"/>
              </a:rPr>
              <a:t>s</a:t>
            </a:r>
            <a:r>
              <a:rPr sz="2400" spc="-25" dirty="0">
                <a:latin typeface="Calibri"/>
                <a:cs typeface="Calibri"/>
              </a:rPr>
              <a:t>tat</a:t>
            </a:r>
            <a:r>
              <a:rPr sz="2400" dirty="0">
                <a:latin typeface="Calibri"/>
                <a:cs typeface="Calibri"/>
              </a:rPr>
              <a:t>ed</a:t>
            </a:r>
            <a:r>
              <a:rPr sz="2400" spc="-25" dirty="0">
                <a:latin typeface="Calibri"/>
                <a:cs typeface="Calibri"/>
              </a:rPr>
              <a:t> </a:t>
            </a:r>
            <a:r>
              <a:rPr sz="2400" spc="-5" dirty="0">
                <a:latin typeface="Calibri"/>
                <a:cs typeface="Calibri"/>
              </a:rPr>
              <a:t>…</a:t>
            </a:r>
            <a:r>
              <a:rPr sz="2400" spc="5" dirty="0">
                <a:latin typeface="Calibri"/>
                <a:cs typeface="Calibri"/>
              </a:rPr>
              <a:t> </a:t>
            </a:r>
            <a:r>
              <a:rPr sz="2400" dirty="0">
                <a:latin typeface="Calibri"/>
                <a:cs typeface="Calibri"/>
              </a:rPr>
              <a:t>It</a:t>
            </a:r>
            <a:r>
              <a:rPr sz="2400" spc="-20"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d</a:t>
            </a:r>
            <a:r>
              <a:rPr sz="2400" spc="-15" dirty="0">
                <a:latin typeface="Calibri"/>
                <a:cs typeface="Calibri"/>
              </a:rPr>
              <a:t>e</a:t>
            </a:r>
            <a:r>
              <a:rPr sz="2400" dirty="0">
                <a:latin typeface="Calibri"/>
                <a:cs typeface="Calibri"/>
              </a:rPr>
              <a:t>vice</a:t>
            </a:r>
            <a:r>
              <a:rPr sz="2400" spc="-10" dirty="0">
                <a:latin typeface="Calibri"/>
                <a:cs typeface="Calibri"/>
              </a:rPr>
              <a:t> </a:t>
            </a:r>
            <a:r>
              <a:rPr sz="2400" spc="-5" dirty="0" smtClean="0">
                <a:latin typeface="Calibri"/>
                <a:cs typeface="Calibri"/>
              </a:rPr>
              <a:t>th</a:t>
            </a:r>
            <a:r>
              <a:rPr sz="2400" spc="-30" dirty="0" smtClean="0">
                <a:latin typeface="Calibri"/>
                <a:cs typeface="Calibri"/>
              </a:rPr>
              <a:t>a</a:t>
            </a:r>
            <a:r>
              <a:rPr sz="2400" dirty="0" smtClean="0">
                <a:latin typeface="Calibri"/>
                <a:cs typeface="Calibri"/>
              </a:rPr>
              <a:t>t</a:t>
            </a:r>
            <a:r>
              <a:rPr lang="en-IN" sz="2400" dirty="0" smtClean="0">
                <a:latin typeface="Calibri"/>
                <a:cs typeface="Calibri"/>
              </a:rPr>
              <a:t> </a:t>
            </a:r>
            <a:r>
              <a:rPr sz="2400" dirty="0" smtClean="0">
                <a:latin typeface="Calibri"/>
                <a:cs typeface="Calibri"/>
              </a:rPr>
              <a:t>mea</a:t>
            </a:r>
            <a:r>
              <a:rPr sz="2400" spc="-5" dirty="0" smtClean="0">
                <a:latin typeface="Calibri"/>
                <a:cs typeface="Calibri"/>
              </a:rPr>
              <a:t>su</a:t>
            </a:r>
            <a:r>
              <a:rPr sz="2400" spc="-40" dirty="0" smtClean="0">
                <a:latin typeface="Calibri"/>
                <a:cs typeface="Calibri"/>
              </a:rPr>
              <a:t>r</a:t>
            </a:r>
            <a:r>
              <a:rPr sz="2400" dirty="0" smtClean="0">
                <a:latin typeface="Calibri"/>
                <a:cs typeface="Calibri"/>
              </a:rPr>
              <a:t>es</a:t>
            </a:r>
            <a:endParaRPr sz="2400" dirty="0">
              <a:latin typeface="Calibri"/>
              <a:cs typeface="Calibri"/>
            </a:endParaRPr>
          </a:p>
          <a:p>
            <a:pPr>
              <a:lnSpc>
                <a:spcPct val="100000"/>
              </a:lnSpc>
              <a:spcBef>
                <a:spcPts val="24"/>
              </a:spcBef>
            </a:pPr>
            <a:endParaRPr sz="2900" dirty="0">
              <a:latin typeface="Times New Roman"/>
              <a:cs typeface="Times New Roman"/>
            </a:endParaRPr>
          </a:p>
          <a:p>
            <a:pPr marL="418465" algn="ctr">
              <a:lnSpc>
                <a:spcPts val="2185"/>
              </a:lnSpc>
            </a:pPr>
            <a:r>
              <a:rPr sz="1900" b="1" i="1" u="heavy" spc="-10" dirty="0">
                <a:latin typeface="Calibri"/>
                <a:cs typeface="Calibri"/>
              </a:rPr>
              <a:t>acceleration</a:t>
            </a:r>
            <a:endParaRPr sz="1900" dirty="0">
              <a:latin typeface="Calibri"/>
              <a:cs typeface="Calibri"/>
            </a:endParaRPr>
          </a:p>
          <a:p>
            <a:pPr marL="417195" algn="ctr">
              <a:lnSpc>
                <a:spcPts val="2185"/>
              </a:lnSpc>
            </a:pPr>
            <a:r>
              <a:rPr sz="1900" b="1" i="1" u="heavy" spc="-10" dirty="0">
                <a:latin typeface="Calibri"/>
                <a:cs typeface="Calibri"/>
              </a:rPr>
              <a:t>forces.</a:t>
            </a:r>
            <a:endParaRPr sz="1900" dirty="0">
              <a:latin typeface="Calibri"/>
              <a:cs typeface="Calibri"/>
            </a:endParaRPr>
          </a:p>
        </p:txBody>
      </p:sp>
      <p:sp>
        <p:nvSpPr>
          <p:cNvPr id="16" name="object 16"/>
          <p:cNvSpPr/>
          <p:nvPr/>
        </p:nvSpPr>
        <p:spPr>
          <a:xfrm>
            <a:off x="3794759" y="4143755"/>
            <a:ext cx="1777364" cy="1129665"/>
          </a:xfrm>
          <a:custGeom>
            <a:avLst/>
            <a:gdLst/>
            <a:ahLst/>
            <a:cxnLst/>
            <a:rect l="l" t="t" r="r" b="b"/>
            <a:pathLst>
              <a:path w="1777364" h="1129664">
                <a:moveTo>
                  <a:pt x="1664080" y="0"/>
                </a:moveTo>
                <a:lnTo>
                  <a:pt x="112902" y="0"/>
                </a:lnTo>
                <a:lnTo>
                  <a:pt x="68955" y="8872"/>
                </a:lnTo>
                <a:lnTo>
                  <a:pt x="33067" y="33067"/>
                </a:lnTo>
                <a:lnTo>
                  <a:pt x="8872" y="68955"/>
                </a:lnTo>
                <a:lnTo>
                  <a:pt x="0" y="112903"/>
                </a:lnTo>
                <a:lnTo>
                  <a:pt x="0" y="1016381"/>
                </a:lnTo>
                <a:lnTo>
                  <a:pt x="8872" y="1060328"/>
                </a:lnTo>
                <a:lnTo>
                  <a:pt x="33067" y="1096216"/>
                </a:lnTo>
                <a:lnTo>
                  <a:pt x="68955" y="1120411"/>
                </a:lnTo>
                <a:lnTo>
                  <a:pt x="112902" y="1129284"/>
                </a:lnTo>
                <a:lnTo>
                  <a:pt x="1664080"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0" y="0"/>
                </a:lnTo>
                <a:close/>
              </a:path>
            </a:pathLst>
          </a:custGeom>
          <a:solidFill>
            <a:srgbClr val="5B9BD4"/>
          </a:solidFill>
        </p:spPr>
        <p:txBody>
          <a:bodyPr wrap="square" lIns="0" tIns="0" rIns="0" bIns="0" rtlCol="0"/>
          <a:lstStyle/>
          <a:p>
            <a:endParaRPr/>
          </a:p>
        </p:txBody>
      </p:sp>
      <p:sp>
        <p:nvSpPr>
          <p:cNvPr id="17" name="object 17"/>
          <p:cNvSpPr/>
          <p:nvPr/>
        </p:nvSpPr>
        <p:spPr>
          <a:xfrm>
            <a:off x="3794759" y="4143755"/>
            <a:ext cx="1777364" cy="1129665"/>
          </a:xfrm>
          <a:custGeom>
            <a:avLst/>
            <a:gdLst/>
            <a:ahLst/>
            <a:cxnLst/>
            <a:rect l="l" t="t" r="r" b="b"/>
            <a:pathLst>
              <a:path w="1777364" h="1129664">
                <a:moveTo>
                  <a:pt x="0" y="112903"/>
                </a:moveTo>
                <a:lnTo>
                  <a:pt x="8872" y="68955"/>
                </a:lnTo>
                <a:lnTo>
                  <a:pt x="33067" y="33067"/>
                </a:lnTo>
                <a:lnTo>
                  <a:pt x="68955" y="8872"/>
                </a:lnTo>
                <a:lnTo>
                  <a:pt x="112902" y="0"/>
                </a:lnTo>
                <a:lnTo>
                  <a:pt x="1664080"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0" y="1129284"/>
                </a:lnTo>
                <a:lnTo>
                  <a:pt x="112902" y="1129284"/>
                </a:lnTo>
                <a:lnTo>
                  <a:pt x="68955" y="1120411"/>
                </a:lnTo>
                <a:lnTo>
                  <a:pt x="33067" y="1096216"/>
                </a:lnTo>
                <a:lnTo>
                  <a:pt x="8872" y="1060328"/>
                </a:lnTo>
                <a:lnTo>
                  <a:pt x="0" y="1016381"/>
                </a:lnTo>
                <a:lnTo>
                  <a:pt x="0" y="112903"/>
                </a:lnTo>
                <a:close/>
              </a:path>
            </a:pathLst>
          </a:custGeom>
          <a:ln w="12192">
            <a:solidFill>
              <a:srgbClr val="FFFFFF"/>
            </a:solidFill>
          </a:ln>
        </p:spPr>
        <p:txBody>
          <a:bodyPr wrap="square" lIns="0" tIns="0" rIns="0" bIns="0" rtlCol="0"/>
          <a:lstStyle/>
          <a:p>
            <a:endParaRPr/>
          </a:p>
        </p:txBody>
      </p:sp>
      <p:sp>
        <p:nvSpPr>
          <p:cNvPr id="18" name="object 18"/>
          <p:cNvSpPr/>
          <p:nvPr/>
        </p:nvSpPr>
        <p:spPr>
          <a:xfrm>
            <a:off x="3991355" y="4331208"/>
            <a:ext cx="1777364" cy="1129665"/>
          </a:xfrm>
          <a:custGeom>
            <a:avLst/>
            <a:gdLst/>
            <a:ahLst/>
            <a:cxnLst/>
            <a:rect l="l" t="t" r="r" b="b"/>
            <a:pathLst>
              <a:path w="1777364" h="1129664">
                <a:moveTo>
                  <a:pt x="1664081" y="0"/>
                </a:moveTo>
                <a:lnTo>
                  <a:pt x="112903" y="0"/>
                </a:lnTo>
                <a:lnTo>
                  <a:pt x="68955" y="8872"/>
                </a:lnTo>
                <a:lnTo>
                  <a:pt x="33067" y="33067"/>
                </a:lnTo>
                <a:lnTo>
                  <a:pt x="8872" y="68955"/>
                </a:lnTo>
                <a:lnTo>
                  <a:pt x="0" y="112903"/>
                </a:lnTo>
                <a:lnTo>
                  <a:pt x="0" y="1016381"/>
                </a:lnTo>
                <a:lnTo>
                  <a:pt x="8872" y="1060328"/>
                </a:lnTo>
                <a:lnTo>
                  <a:pt x="33067" y="1096216"/>
                </a:lnTo>
                <a:lnTo>
                  <a:pt x="68955" y="1120411"/>
                </a:lnTo>
                <a:lnTo>
                  <a:pt x="112903" y="1129284"/>
                </a:lnTo>
                <a:lnTo>
                  <a:pt x="1664081"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1" y="0"/>
                </a:lnTo>
                <a:close/>
              </a:path>
            </a:pathLst>
          </a:custGeom>
          <a:solidFill>
            <a:srgbClr val="FFFFFF"/>
          </a:solidFill>
        </p:spPr>
        <p:txBody>
          <a:bodyPr wrap="square" lIns="0" tIns="0" rIns="0" bIns="0" rtlCol="0"/>
          <a:lstStyle/>
          <a:p>
            <a:endParaRPr/>
          </a:p>
        </p:txBody>
      </p:sp>
      <p:sp>
        <p:nvSpPr>
          <p:cNvPr id="19" name="object 19"/>
          <p:cNvSpPr/>
          <p:nvPr/>
        </p:nvSpPr>
        <p:spPr>
          <a:xfrm>
            <a:off x="3991355" y="4331208"/>
            <a:ext cx="1777364" cy="1129665"/>
          </a:xfrm>
          <a:custGeom>
            <a:avLst/>
            <a:gdLst/>
            <a:ahLst/>
            <a:cxnLst/>
            <a:rect l="l" t="t" r="r" b="b"/>
            <a:pathLst>
              <a:path w="1777364" h="1129664">
                <a:moveTo>
                  <a:pt x="0" y="112903"/>
                </a:moveTo>
                <a:lnTo>
                  <a:pt x="8872" y="68955"/>
                </a:lnTo>
                <a:lnTo>
                  <a:pt x="33067" y="33067"/>
                </a:lnTo>
                <a:lnTo>
                  <a:pt x="68955" y="8872"/>
                </a:lnTo>
                <a:lnTo>
                  <a:pt x="112903" y="0"/>
                </a:lnTo>
                <a:lnTo>
                  <a:pt x="1664081"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1" y="1129284"/>
                </a:lnTo>
                <a:lnTo>
                  <a:pt x="112903" y="1129284"/>
                </a:lnTo>
                <a:lnTo>
                  <a:pt x="68955" y="1120411"/>
                </a:lnTo>
                <a:lnTo>
                  <a:pt x="33067" y="1096216"/>
                </a:lnTo>
                <a:lnTo>
                  <a:pt x="8872" y="1060328"/>
                </a:lnTo>
                <a:lnTo>
                  <a:pt x="0" y="1016381"/>
                </a:lnTo>
                <a:lnTo>
                  <a:pt x="0" y="112903"/>
                </a:lnTo>
                <a:close/>
              </a:path>
            </a:pathLst>
          </a:custGeom>
          <a:ln w="12192">
            <a:solidFill>
              <a:srgbClr val="5B9BD4"/>
            </a:solidFill>
          </a:ln>
        </p:spPr>
        <p:txBody>
          <a:bodyPr wrap="square" lIns="0" tIns="0" rIns="0" bIns="0" rtlCol="0"/>
          <a:lstStyle/>
          <a:p>
            <a:endParaRPr/>
          </a:p>
        </p:txBody>
      </p:sp>
      <p:sp>
        <p:nvSpPr>
          <p:cNvPr id="20" name="object 20"/>
          <p:cNvSpPr txBox="1"/>
          <p:nvPr/>
        </p:nvSpPr>
        <p:spPr>
          <a:xfrm>
            <a:off x="4121911" y="4538853"/>
            <a:ext cx="1516380" cy="683260"/>
          </a:xfrm>
          <a:prstGeom prst="rect">
            <a:avLst/>
          </a:prstGeom>
        </p:spPr>
        <p:txBody>
          <a:bodyPr vert="horz" wrap="square" lIns="0" tIns="0" rIns="0" bIns="0" rtlCol="0">
            <a:spAutoFit/>
          </a:bodyPr>
          <a:lstStyle/>
          <a:p>
            <a:pPr marL="635" algn="ctr">
              <a:lnSpc>
                <a:spcPct val="100000"/>
              </a:lnSpc>
            </a:pPr>
            <a:r>
              <a:rPr sz="1900" b="1" spc="-60" dirty="0">
                <a:latin typeface="Calibri"/>
                <a:cs typeface="Calibri"/>
              </a:rPr>
              <a:t>STATIC</a:t>
            </a:r>
            <a:endParaRPr sz="1900">
              <a:latin typeface="Calibri"/>
              <a:cs typeface="Calibri"/>
            </a:endParaRPr>
          </a:p>
          <a:p>
            <a:pPr algn="ctr">
              <a:lnSpc>
                <a:spcPct val="100000"/>
              </a:lnSpc>
              <a:spcBef>
                <a:spcPts val="620"/>
              </a:spcBef>
            </a:pPr>
            <a:r>
              <a:rPr sz="1900" spc="-10" dirty="0">
                <a:latin typeface="Calibri"/>
                <a:cs typeface="Calibri"/>
              </a:rPr>
              <a:t>(due </a:t>
            </a:r>
            <a:r>
              <a:rPr sz="1900" spc="-15" dirty="0">
                <a:latin typeface="Calibri"/>
                <a:cs typeface="Calibri"/>
              </a:rPr>
              <a:t>to</a:t>
            </a:r>
            <a:r>
              <a:rPr sz="1900" spc="-45" dirty="0">
                <a:latin typeface="Calibri"/>
                <a:cs typeface="Calibri"/>
              </a:rPr>
              <a:t> </a:t>
            </a:r>
            <a:r>
              <a:rPr sz="1900" spc="-15" dirty="0">
                <a:latin typeface="Calibri"/>
                <a:cs typeface="Calibri"/>
              </a:rPr>
              <a:t>gravity)</a:t>
            </a:r>
            <a:endParaRPr sz="1900">
              <a:latin typeface="Calibri"/>
              <a:cs typeface="Calibri"/>
            </a:endParaRPr>
          </a:p>
        </p:txBody>
      </p:sp>
      <p:sp>
        <p:nvSpPr>
          <p:cNvPr id="21" name="object 21"/>
          <p:cNvSpPr/>
          <p:nvPr/>
        </p:nvSpPr>
        <p:spPr>
          <a:xfrm>
            <a:off x="5966459" y="4143755"/>
            <a:ext cx="1777364" cy="1129665"/>
          </a:xfrm>
          <a:custGeom>
            <a:avLst/>
            <a:gdLst/>
            <a:ahLst/>
            <a:cxnLst/>
            <a:rect l="l" t="t" r="r" b="b"/>
            <a:pathLst>
              <a:path w="1777365" h="1129664">
                <a:moveTo>
                  <a:pt x="1664081" y="0"/>
                </a:moveTo>
                <a:lnTo>
                  <a:pt x="112902" y="0"/>
                </a:lnTo>
                <a:lnTo>
                  <a:pt x="68955" y="8872"/>
                </a:lnTo>
                <a:lnTo>
                  <a:pt x="33067" y="33067"/>
                </a:lnTo>
                <a:lnTo>
                  <a:pt x="8872" y="68955"/>
                </a:lnTo>
                <a:lnTo>
                  <a:pt x="0" y="112903"/>
                </a:lnTo>
                <a:lnTo>
                  <a:pt x="0" y="1016381"/>
                </a:lnTo>
                <a:lnTo>
                  <a:pt x="8872" y="1060328"/>
                </a:lnTo>
                <a:lnTo>
                  <a:pt x="33067" y="1096216"/>
                </a:lnTo>
                <a:lnTo>
                  <a:pt x="68955" y="1120411"/>
                </a:lnTo>
                <a:lnTo>
                  <a:pt x="112902" y="1129284"/>
                </a:lnTo>
                <a:lnTo>
                  <a:pt x="1664081"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1" y="0"/>
                </a:lnTo>
                <a:close/>
              </a:path>
            </a:pathLst>
          </a:custGeom>
          <a:solidFill>
            <a:srgbClr val="5B9BD4"/>
          </a:solidFill>
        </p:spPr>
        <p:txBody>
          <a:bodyPr wrap="square" lIns="0" tIns="0" rIns="0" bIns="0" rtlCol="0"/>
          <a:lstStyle/>
          <a:p>
            <a:endParaRPr/>
          </a:p>
        </p:txBody>
      </p:sp>
      <p:sp>
        <p:nvSpPr>
          <p:cNvPr id="22" name="object 22"/>
          <p:cNvSpPr/>
          <p:nvPr/>
        </p:nvSpPr>
        <p:spPr>
          <a:xfrm>
            <a:off x="5966459" y="4143755"/>
            <a:ext cx="1777364" cy="1129665"/>
          </a:xfrm>
          <a:custGeom>
            <a:avLst/>
            <a:gdLst/>
            <a:ahLst/>
            <a:cxnLst/>
            <a:rect l="l" t="t" r="r" b="b"/>
            <a:pathLst>
              <a:path w="1777365" h="1129664">
                <a:moveTo>
                  <a:pt x="0" y="112903"/>
                </a:moveTo>
                <a:lnTo>
                  <a:pt x="8872" y="68955"/>
                </a:lnTo>
                <a:lnTo>
                  <a:pt x="33067" y="33067"/>
                </a:lnTo>
                <a:lnTo>
                  <a:pt x="68955" y="8872"/>
                </a:lnTo>
                <a:lnTo>
                  <a:pt x="112902" y="0"/>
                </a:lnTo>
                <a:lnTo>
                  <a:pt x="1664081"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1" y="1129284"/>
                </a:lnTo>
                <a:lnTo>
                  <a:pt x="112902" y="1129284"/>
                </a:lnTo>
                <a:lnTo>
                  <a:pt x="68955" y="1120411"/>
                </a:lnTo>
                <a:lnTo>
                  <a:pt x="33067" y="1096216"/>
                </a:lnTo>
                <a:lnTo>
                  <a:pt x="8872" y="1060328"/>
                </a:lnTo>
                <a:lnTo>
                  <a:pt x="0" y="1016381"/>
                </a:lnTo>
                <a:lnTo>
                  <a:pt x="0" y="112903"/>
                </a:lnTo>
                <a:close/>
              </a:path>
            </a:pathLst>
          </a:custGeom>
          <a:ln w="12192">
            <a:solidFill>
              <a:srgbClr val="FFFFFF"/>
            </a:solidFill>
          </a:ln>
        </p:spPr>
        <p:txBody>
          <a:bodyPr wrap="square" lIns="0" tIns="0" rIns="0" bIns="0" rtlCol="0"/>
          <a:lstStyle/>
          <a:p>
            <a:endParaRPr/>
          </a:p>
        </p:txBody>
      </p:sp>
      <p:sp>
        <p:nvSpPr>
          <p:cNvPr id="23" name="object 23"/>
          <p:cNvSpPr/>
          <p:nvPr/>
        </p:nvSpPr>
        <p:spPr>
          <a:xfrm>
            <a:off x="6163055" y="4331208"/>
            <a:ext cx="1777364" cy="1129665"/>
          </a:xfrm>
          <a:custGeom>
            <a:avLst/>
            <a:gdLst/>
            <a:ahLst/>
            <a:cxnLst/>
            <a:rect l="l" t="t" r="r" b="b"/>
            <a:pathLst>
              <a:path w="1777365" h="1129664">
                <a:moveTo>
                  <a:pt x="1664080" y="0"/>
                </a:moveTo>
                <a:lnTo>
                  <a:pt x="112903" y="0"/>
                </a:lnTo>
                <a:lnTo>
                  <a:pt x="68955" y="8872"/>
                </a:lnTo>
                <a:lnTo>
                  <a:pt x="33067" y="33067"/>
                </a:lnTo>
                <a:lnTo>
                  <a:pt x="8872" y="68955"/>
                </a:lnTo>
                <a:lnTo>
                  <a:pt x="0" y="112903"/>
                </a:lnTo>
                <a:lnTo>
                  <a:pt x="0" y="1016381"/>
                </a:lnTo>
                <a:lnTo>
                  <a:pt x="8872" y="1060328"/>
                </a:lnTo>
                <a:lnTo>
                  <a:pt x="33067" y="1096216"/>
                </a:lnTo>
                <a:lnTo>
                  <a:pt x="68955" y="1120411"/>
                </a:lnTo>
                <a:lnTo>
                  <a:pt x="112903" y="1129284"/>
                </a:lnTo>
                <a:lnTo>
                  <a:pt x="1664080"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0" y="0"/>
                </a:lnTo>
                <a:close/>
              </a:path>
            </a:pathLst>
          </a:custGeom>
          <a:solidFill>
            <a:srgbClr val="FFFFFF"/>
          </a:solidFill>
        </p:spPr>
        <p:txBody>
          <a:bodyPr wrap="square" lIns="0" tIns="0" rIns="0" bIns="0" rtlCol="0"/>
          <a:lstStyle/>
          <a:p>
            <a:endParaRPr/>
          </a:p>
        </p:txBody>
      </p:sp>
      <p:sp>
        <p:nvSpPr>
          <p:cNvPr id="24" name="object 24"/>
          <p:cNvSpPr/>
          <p:nvPr/>
        </p:nvSpPr>
        <p:spPr>
          <a:xfrm>
            <a:off x="6163055" y="4331208"/>
            <a:ext cx="1777364" cy="1129665"/>
          </a:xfrm>
          <a:custGeom>
            <a:avLst/>
            <a:gdLst/>
            <a:ahLst/>
            <a:cxnLst/>
            <a:rect l="l" t="t" r="r" b="b"/>
            <a:pathLst>
              <a:path w="1777365" h="1129664">
                <a:moveTo>
                  <a:pt x="0" y="112903"/>
                </a:moveTo>
                <a:lnTo>
                  <a:pt x="8872" y="68955"/>
                </a:lnTo>
                <a:lnTo>
                  <a:pt x="33067" y="33067"/>
                </a:lnTo>
                <a:lnTo>
                  <a:pt x="68955" y="8872"/>
                </a:lnTo>
                <a:lnTo>
                  <a:pt x="112903" y="0"/>
                </a:lnTo>
                <a:lnTo>
                  <a:pt x="1664080"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0" y="1129284"/>
                </a:lnTo>
                <a:lnTo>
                  <a:pt x="112903" y="1129284"/>
                </a:lnTo>
                <a:lnTo>
                  <a:pt x="68955" y="1120411"/>
                </a:lnTo>
                <a:lnTo>
                  <a:pt x="33067" y="1096216"/>
                </a:lnTo>
                <a:lnTo>
                  <a:pt x="8872" y="1060328"/>
                </a:lnTo>
                <a:lnTo>
                  <a:pt x="0" y="1016381"/>
                </a:lnTo>
                <a:lnTo>
                  <a:pt x="0" y="112903"/>
                </a:lnTo>
                <a:close/>
              </a:path>
            </a:pathLst>
          </a:custGeom>
          <a:ln w="12192">
            <a:solidFill>
              <a:srgbClr val="5B9BD4"/>
            </a:solidFill>
          </a:ln>
        </p:spPr>
        <p:txBody>
          <a:bodyPr wrap="square" lIns="0" tIns="0" rIns="0" bIns="0" rtlCol="0"/>
          <a:lstStyle/>
          <a:p>
            <a:endParaRPr/>
          </a:p>
        </p:txBody>
      </p:sp>
      <p:sp>
        <p:nvSpPr>
          <p:cNvPr id="25" name="object 25"/>
          <p:cNvSpPr txBox="1"/>
          <p:nvPr/>
        </p:nvSpPr>
        <p:spPr>
          <a:xfrm>
            <a:off x="6404864" y="4538853"/>
            <a:ext cx="1293495" cy="683260"/>
          </a:xfrm>
          <a:prstGeom prst="rect">
            <a:avLst/>
          </a:prstGeom>
        </p:spPr>
        <p:txBody>
          <a:bodyPr vert="horz" wrap="square" lIns="0" tIns="0" rIns="0" bIns="0" rtlCol="0">
            <a:spAutoFit/>
          </a:bodyPr>
          <a:lstStyle/>
          <a:p>
            <a:pPr marL="635" algn="ctr">
              <a:lnSpc>
                <a:spcPct val="100000"/>
              </a:lnSpc>
            </a:pPr>
            <a:r>
              <a:rPr sz="1900" b="1" spc="-10" dirty="0">
                <a:latin typeface="Calibri"/>
                <a:cs typeface="Calibri"/>
              </a:rPr>
              <a:t>DYNAMIC</a:t>
            </a:r>
            <a:endParaRPr sz="1900">
              <a:latin typeface="Calibri"/>
              <a:cs typeface="Calibri"/>
            </a:endParaRPr>
          </a:p>
          <a:p>
            <a:pPr algn="ctr">
              <a:lnSpc>
                <a:spcPct val="100000"/>
              </a:lnSpc>
              <a:spcBef>
                <a:spcPts val="620"/>
              </a:spcBef>
            </a:pPr>
            <a:r>
              <a:rPr sz="1900" spc="-65" dirty="0">
                <a:latin typeface="Calibri"/>
                <a:cs typeface="Calibri"/>
              </a:rPr>
              <a:t>(w.r.t</a:t>
            </a:r>
            <a:r>
              <a:rPr sz="1900" spc="-80" dirty="0">
                <a:latin typeface="Calibri"/>
                <a:cs typeface="Calibri"/>
              </a:rPr>
              <a:t> </a:t>
            </a:r>
            <a:r>
              <a:rPr sz="1900" spc="-5" dirty="0">
                <a:latin typeface="Calibri"/>
                <a:cs typeface="Calibri"/>
              </a:rPr>
              <a:t>Device)</a:t>
            </a:r>
            <a:endParaRPr sz="1900">
              <a:latin typeface="Calibri"/>
              <a:cs typeface="Calibri"/>
            </a:endParaRPr>
          </a:p>
        </p:txBody>
      </p:sp>
      <p:sp>
        <p:nvSpPr>
          <p:cNvPr id="26" name="object 26"/>
          <p:cNvSpPr txBox="1"/>
          <p:nvPr/>
        </p:nvSpPr>
        <p:spPr>
          <a:xfrm>
            <a:off x="3584194" y="5701551"/>
            <a:ext cx="2135505" cy="797654"/>
          </a:xfrm>
          <a:prstGeom prst="rect">
            <a:avLst/>
          </a:prstGeom>
        </p:spPr>
        <p:txBody>
          <a:bodyPr vert="horz" wrap="square" lIns="0" tIns="0" rIns="0" bIns="0" rtlCol="0">
            <a:spAutoFit/>
          </a:bodyPr>
          <a:lstStyle/>
          <a:p>
            <a:pPr algn="ctr">
              <a:lnSpc>
                <a:spcPts val="1920"/>
              </a:lnSpc>
            </a:pPr>
            <a:r>
              <a:rPr sz="1800" spc="-5" dirty="0">
                <a:latin typeface="Wingdings"/>
                <a:cs typeface="Wingdings"/>
              </a:rPr>
              <a:t></a:t>
            </a:r>
            <a:r>
              <a:rPr sz="1800" spc="-5" dirty="0">
                <a:latin typeface="Times New Roman"/>
                <a:cs typeface="Times New Roman"/>
              </a:rPr>
              <a:t> </a:t>
            </a:r>
            <a:r>
              <a:rPr sz="1800" spc="-5" dirty="0">
                <a:latin typeface="Calibri"/>
                <a:cs typeface="Calibri"/>
              </a:rPr>
              <a:t>Measures </a:t>
            </a:r>
            <a:r>
              <a:rPr sz="1800" dirty="0">
                <a:latin typeface="Calibri"/>
                <a:cs typeface="Calibri"/>
              </a:rPr>
              <a:t>the </a:t>
            </a:r>
            <a:r>
              <a:rPr sz="1800" spc="-5" dirty="0">
                <a:latin typeface="Calibri"/>
                <a:cs typeface="Calibri"/>
              </a:rPr>
              <a:t>tilt</a:t>
            </a:r>
            <a:r>
              <a:rPr sz="1800" spc="-20" dirty="0">
                <a:latin typeface="Calibri"/>
                <a:cs typeface="Calibri"/>
              </a:rPr>
              <a:t> </a:t>
            </a:r>
            <a:r>
              <a:rPr sz="1800" spc="-5" dirty="0">
                <a:latin typeface="Calibri"/>
                <a:cs typeface="Calibri"/>
              </a:rPr>
              <a:t>of</a:t>
            </a:r>
            <a:endParaRPr sz="1800" dirty="0">
              <a:latin typeface="Calibri"/>
              <a:cs typeface="Calibri"/>
            </a:endParaRPr>
          </a:p>
          <a:p>
            <a:pPr marL="52705" algn="ctr">
              <a:lnSpc>
                <a:spcPct val="100000"/>
              </a:lnSpc>
            </a:pPr>
            <a:r>
              <a:rPr sz="1800" dirty="0">
                <a:latin typeface="Calibri"/>
                <a:cs typeface="Calibri"/>
              </a:rPr>
              <a:t>the </a:t>
            </a:r>
            <a:r>
              <a:rPr sz="1800" spc="-5" dirty="0">
                <a:latin typeface="Calibri"/>
                <a:cs typeface="Calibri"/>
              </a:rPr>
              <a:t>device</a:t>
            </a:r>
            <a:r>
              <a:rPr sz="1800" spc="-40" dirty="0">
                <a:latin typeface="Calibri"/>
                <a:cs typeface="Calibri"/>
              </a:rPr>
              <a:t> </a:t>
            </a:r>
            <a:endParaRPr lang="en-IN" sz="1800" spc="-40" dirty="0" smtClean="0">
              <a:latin typeface="Calibri"/>
              <a:cs typeface="Calibri"/>
            </a:endParaRPr>
          </a:p>
          <a:p>
            <a:pPr marL="52705" algn="ctr">
              <a:lnSpc>
                <a:spcPct val="100000"/>
              </a:lnSpc>
            </a:pPr>
            <a:r>
              <a:rPr sz="1800" spc="-55" dirty="0" smtClean="0">
                <a:latin typeface="Calibri"/>
                <a:cs typeface="Calibri"/>
              </a:rPr>
              <a:t>(w.r.t.</a:t>
            </a:r>
            <a:r>
              <a:rPr lang="en-IN" spc="-55" dirty="0">
                <a:latin typeface="Calibri"/>
                <a:cs typeface="Calibri"/>
              </a:rPr>
              <a:t> </a:t>
            </a:r>
            <a:r>
              <a:rPr lang="en-IN" dirty="0" smtClean="0">
                <a:cs typeface="Calibri"/>
              </a:rPr>
              <a:t>g</a:t>
            </a:r>
            <a:r>
              <a:rPr lang="en-IN" spc="-40" dirty="0" smtClean="0">
                <a:cs typeface="Calibri"/>
              </a:rPr>
              <a:t>r</a:t>
            </a:r>
            <a:r>
              <a:rPr lang="en-IN" spc="-25" dirty="0" smtClean="0">
                <a:cs typeface="Calibri"/>
              </a:rPr>
              <a:t>a</a:t>
            </a:r>
            <a:r>
              <a:rPr lang="en-IN" dirty="0" smtClean="0">
                <a:cs typeface="Calibri"/>
              </a:rPr>
              <a:t>vi</a:t>
            </a:r>
            <a:r>
              <a:rPr lang="en-IN" spc="-10" dirty="0" smtClean="0">
                <a:cs typeface="Calibri"/>
              </a:rPr>
              <a:t>t</a:t>
            </a:r>
            <a:r>
              <a:rPr lang="en-IN" dirty="0" smtClean="0">
                <a:cs typeface="Calibri"/>
              </a:rPr>
              <a:t>y</a:t>
            </a:r>
            <a:r>
              <a:rPr lang="en-IN" dirty="0">
                <a:cs typeface="Calibri"/>
              </a:rPr>
              <a:t>)</a:t>
            </a:r>
            <a:endParaRPr sz="1800" dirty="0">
              <a:latin typeface="Calibri"/>
              <a:cs typeface="Calibri"/>
            </a:endParaRPr>
          </a:p>
        </p:txBody>
      </p:sp>
      <p:sp>
        <p:nvSpPr>
          <p:cNvPr id="27" name="object 27"/>
          <p:cNvSpPr txBox="1"/>
          <p:nvPr/>
        </p:nvSpPr>
        <p:spPr>
          <a:xfrm>
            <a:off x="6328028" y="5704599"/>
            <a:ext cx="1853564" cy="539115"/>
          </a:xfrm>
          <a:prstGeom prst="rect">
            <a:avLst/>
          </a:prstGeom>
        </p:spPr>
        <p:txBody>
          <a:bodyPr vert="horz" wrap="square" lIns="0" tIns="0" rIns="0" bIns="0" rtlCol="0">
            <a:spAutoFit/>
          </a:bodyPr>
          <a:lstStyle/>
          <a:p>
            <a:pPr marL="12700">
              <a:lnSpc>
                <a:spcPts val="1905"/>
              </a:lnSpc>
            </a:pPr>
            <a:r>
              <a:rPr sz="1800" spc="-5" dirty="0">
                <a:latin typeface="Wingdings"/>
                <a:cs typeface="Wingdings"/>
              </a:rPr>
              <a:t></a:t>
            </a:r>
            <a:r>
              <a:rPr sz="1800" spc="-5" dirty="0">
                <a:latin typeface="Times New Roman"/>
                <a:cs typeface="Times New Roman"/>
              </a:rPr>
              <a:t> </a:t>
            </a:r>
            <a:r>
              <a:rPr sz="1800" spc="-10" dirty="0">
                <a:latin typeface="Calibri"/>
                <a:cs typeface="Calibri"/>
              </a:rPr>
              <a:t>Analyze  </a:t>
            </a:r>
            <a:r>
              <a:rPr sz="1800" dirty="0">
                <a:latin typeface="Calibri"/>
                <a:cs typeface="Calibri"/>
              </a:rPr>
              <a:t>the</a:t>
            </a:r>
            <a:r>
              <a:rPr sz="1800" spc="-90" dirty="0">
                <a:latin typeface="Calibri"/>
                <a:cs typeface="Calibri"/>
              </a:rPr>
              <a:t> </a:t>
            </a:r>
            <a:r>
              <a:rPr sz="1800" spc="-25" dirty="0">
                <a:latin typeface="Calibri"/>
                <a:cs typeface="Calibri"/>
              </a:rPr>
              <a:t>way</a:t>
            </a:r>
            <a:endParaRPr sz="1800">
              <a:latin typeface="Calibri"/>
              <a:cs typeface="Calibri"/>
            </a:endParaRPr>
          </a:p>
          <a:p>
            <a:pPr marL="12700">
              <a:lnSpc>
                <a:spcPts val="2150"/>
              </a:lnSpc>
            </a:pPr>
            <a:r>
              <a:rPr sz="1800" spc="-5" dirty="0">
                <a:latin typeface="Calibri"/>
                <a:cs typeface="Calibri"/>
              </a:rPr>
              <a:t>device is</a:t>
            </a:r>
            <a:r>
              <a:rPr sz="1800" spc="-50" dirty="0">
                <a:latin typeface="Calibri"/>
                <a:cs typeface="Calibri"/>
              </a:rPr>
              <a:t> </a:t>
            </a:r>
            <a:r>
              <a:rPr sz="1800" spc="-5" dirty="0">
                <a:latin typeface="Calibri"/>
                <a:cs typeface="Calibri"/>
              </a:rPr>
              <a:t>moving</a:t>
            </a:r>
            <a:endParaRPr sz="1800">
              <a:latin typeface="Calibri"/>
              <a:cs typeface="Calibri"/>
            </a:endParaRPr>
          </a:p>
        </p:txBody>
      </p:sp>
      <p:sp>
        <p:nvSpPr>
          <p:cNvPr id="28" name="object 28"/>
          <p:cNvSpPr txBox="1"/>
          <p:nvPr/>
        </p:nvSpPr>
        <p:spPr>
          <a:xfrm>
            <a:off x="5314950" y="6253239"/>
            <a:ext cx="3099435" cy="222625"/>
          </a:xfrm>
          <a:prstGeom prst="rect">
            <a:avLst/>
          </a:prstGeom>
        </p:spPr>
        <p:txBody>
          <a:bodyPr vert="horz" wrap="square" lIns="0" tIns="0" rIns="0" bIns="0" rtlCol="0">
            <a:spAutoFit/>
          </a:bodyPr>
          <a:lstStyle/>
          <a:p>
            <a:pPr marL="1025525">
              <a:lnSpc>
                <a:spcPts val="1695"/>
              </a:lnSpc>
            </a:pPr>
            <a:r>
              <a:rPr sz="1800" spc="-10" dirty="0">
                <a:latin typeface="Wingdings"/>
                <a:cs typeface="Wingdings"/>
              </a:rPr>
              <a:t></a:t>
            </a:r>
            <a:r>
              <a:rPr sz="1800" spc="-10" dirty="0">
                <a:latin typeface="Calibri"/>
                <a:cs typeface="Calibri"/>
              </a:rPr>
              <a:t>Vibrations </a:t>
            </a:r>
            <a:r>
              <a:rPr sz="1800" dirty="0">
                <a:latin typeface="Calibri"/>
                <a:cs typeface="Calibri"/>
              </a:rPr>
              <a:t>&amp;</a:t>
            </a:r>
            <a:r>
              <a:rPr sz="1800" spc="-50" dirty="0">
                <a:latin typeface="Calibri"/>
                <a:cs typeface="Calibri"/>
              </a:rPr>
              <a:t> </a:t>
            </a:r>
            <a:r>
              <a:rPr sz="1800" spc="-10" dirty="0" smtClean="0">
                <a:latin typeface="Calibri"/>
                <a:cs typeface="Calibri"/>
              </a:rPr>
              <a:t>Shocks</a:t>
            </a:r>
            <a:endParaRPr sz="1800" dirty="0">
              <a:latin typeface="Calibri"/>
              <a:cs typeface="Calibri"/>
            </a:endParaRPr>
          </a:p>
        </p:txBody>
      </p:sp>
      <p:sp>
        <p:nvSpPr>
          <p:cNvPr id="31" name="Rectangle 30"/>
          <p:cNvSpPr/>
          <p:nvPr/>
        </p:nvSpPr>
        <p:spPr>
          <a:xfrm>
            <a:off x="5085404" y="6440692"/>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27832" y="475487"/>
            <a:ext cx="5173980"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250564" y="511809"/>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793811" y="1111181"/>
            <a:ext cx="10515600" cy="677108"/>
          </a:xfrm>
          <a:prstGeom prst="rect">
            <a:avLst/>
          </a:prstGeom>
        </p:spPr>
        <p:txBody>
          <a:bodyPr vert="horz" wrap="square" lIns="0" tIns="0" rIns="0" bIns="0" rtlCol="0">
            <a:spAutoFit/>
          </a:bodyPr>
          <a:lstStyle/>
          <a:p>
            <a:pPr marL="88900">
              <a:lnSpc>
                <a:spcPct val="100000"/>
              </a:lnSpc>
            </a:pPr>
            <a:r>
              <a:rPr b="0" u="none" spc="-20" dirty="0">
                <a:latin typeface="Calibri"/>
                <a:cs typeface="Calibri"/>
              </a:rPr>
              <a:t>So, </a:t>
            </a:r>
            <a:r>
              <a:rPr b="0" u="none" spc="-5" dirty="0">
                <a:latin typeface="Calibri"/>
                <a:cs typeface="Calibri"/>
              </a:rPr>
              <a:t>What </a:t>
            </a:r>
            <a:r>
              <a:rPr b="0" u="none" dirty="0">
                <a:latin typeface="Calibri"/>
                <a:cs typeface="Calibri"/>
              </a:rPr>
              <a:t>is an</a:t>
            </a:r>
            <a:r>
              <a:rPr b="0" u="none" spc="-15" dirty="0">
                <a:latin typeface="Calibri"/>
                <a:cs typeface="Calibri"/>
              </a:rPr>
              <a:t> </a:t>
            </a:r>
            <a:r>
              <a:rPr b="0" u="none" spc="-10" dirty="0">
                <a:latin typeface="Calibri"/>
                <a:cs typeface="Calibri"/>
              </a:rPr>
              <a:t>accelerometer</a:t>
            </a:r>
            <a:r>
              <a:rPr b="0" u="none" spc="-10" dirty="0" smtClean="0">
                <a:solidFill>
                  <a:srgbClr val="C00000"/>
                </a:solidFill>
                <a:latin typeface="Calibri"/>
                <a:cs typeface="Calibri"/>
              </a:rPr>
              <a:t>??</a:t>
            </a:r>
            <a:r>
              <a:rPr lang="en-IN" b="0" u="none" spc="-10" dirty="0" smtClean="0">
                <a:solidFill>
                  <a:srgbClr val="C00000"/>
                </a:solidFill>
                <a:latin typeface="Calibri"/>
                <a:cs typeface="Calibri"/>
              </a:rPr>
              <a:t>?</a:t>
            </a:r>
            <a:endParaRPr b="0" u="none" spc="-10" dirty="0">
              <a:solidFill>
                <a:srgbClr val="C00000"/>
              </a:solidFill>
              <a:latin typeface="Calibri"/>
              <a:cs typeface="Calibri"/>
            </a:endParaRPr>
          </a:p>
        </p:txBody>
      </p:sp>
      <p:sp>
        <p:nvSpPr>
          <p:cNvPr id="5" name="object 5"/>
          <p:cNvSpPr/>
          <p:nvPr/>
        </p:nvSpPr>
        <p:spPr>
          <a:xfrm>
            <a:off x="5725667" y="3587496"/>
            <a:ext cx="1129665" cy="556895"/>
          </a:xfrm>
          <a:custGeom>
            <a:avLst/>
            <a:gdLst/>
            <a:ahLst/>
            <a:cxnLst/>
            <a:rect l="l" t="t" r="r" b="b"/>
            <a:pathLst>
              <a:path w="1129665" h="556895">
                <a:moveTo>
                  <a:pt x="0" y="0"/>
                </a:moveTo>
                <a:lnTo>
                  <a:pt x="0" y="392175"/>
                </a:lnTo>
                <a:lnTo>
                  <a:pt x="1129157" y="392175"/>
                </a:lnTo>
                <a:lnTo>
                  <a:pt x="1129157" y="556767"/>
                </a:lnTo>
              </a:path>
            </a:pathLst>
          </a:custGeom>
          <a:ln w="12192">
            <a:solidFill>
              <a:srgbClr val="467AA9"/>
            </a:solidFill>
          </a:ln>
        </p:spPr>
        <p:txBody>
          <a:bodyPr wrap="square" lIns="0" tIns="0" rIns="0" bIns="0" rtlCol="0"/>
          <a:lstStyle/>
          <a:p>
            <a:endParaRPr/>
          </a:p>
        </p:txBody>
      </p:sp>
      <p:sp>
        <p:nvSpPr>
          <p:cNvPr id="6" name="object 6"/>
          <p:cNvSpPr/>
          <p:nvPr/>
        </p:nvSpPr>
        <p:spPr>
          <a:xfrm>
            <a:off x="4683252" y="3587496"/>
            <a:ext cx="1042669" cy="556895"/>
          </a:xfrm>
          <a:custGeom>
            <a:avLst/>
            <a:gdLst/>
            <a:ahLst/>
            <a:cxnLst/>
            <a:rect l="l" t="t" r="r" b="b"/>
            <a:pathLst>
              <a:path w="1042670" h="556895">
                <a:moveTo>
                  <a:pt x="1042415" y="0"/>
                </a:moveTo>
                <a:lnTo>
                  <a:pt x="1042415" y="392175"/>
                </a:lnTo>
                <a:lnTo>
                  <a:pt x="0" y="392175"/>
                </a:lnTo>
                <a:lnTo>
                  <a:pt x="0" y="556767"/>
                </a:lnTo>
              </a:path>
            </a:pathLst>
          </a:custGeom>
          <a:ln w="12192">
            <a:solidFill>
              <a:srgbClr val="467AA9"/>
            </a:solidFill>
          </a:ln>
        </p:spPr>
        <p:txBody>
          <a:bodyPr wrap="square" lIns="0" tIns="0" rIns="0" bIns="0" rtlCol="0"/>
          <a:lstStyle/>
          <a:p>
            <a:endParaRPr/>
          </a:p>
        </p:txBody>
      </p:sp>
      <p:sp>
        <p:nvSpPr>
          <p:cNvPr id="7" name="object 7"/>
          <p:cNvSpPr/>
          <p:nvPr/>
        </p:nvSpPr>
        <p:spPr>
          <a:xfrm>
            <a:off x="4837176" y="2459735"/>
            <a:ext cx="1777364" cy="1127760"/>
          </a:xfrm>
          <a:custGeom>
            <a:avLst/>
            <a:gdLst/>
            <a:ahLst/>
            <a:cxnLst/>
            <a:rect l="l" t="t" r="r" b="b"/>
            <a:pathLst>
              <a:path w="1777365" h="1127760">
                <a:moveTo>
                  <a:pt x="1664208" y="0"/>
                </a:moveTo>
                <a:lnTo>
                  <a:pt x="112775" y="0"/>
                </a:lnTo>
                <a:lnTo>
                  <a:pt x="68901" y="8870"/>
                </a:lnTo>
                <a:lnTo>
                  <a:pt x="33051" y="33051"/>
                </a:lnTo>
                <a:lnTo>
                  <a:pt x="8870" y="68901"/>
                </a:lnTo>
                <a:lnTo>
                  <a:pt x="0" y="112775"/>
                </a:lnTo>
                <a:lnTo>
                  <a:pt x="0" y="1014984"/>
                </a:lnTo>
                <a:lnTo>
                  <a:pt x="8870" y="1058858"/>
                </a:lnTo>
                <a:lnTo>
                  <a:pt x="33051" y="1094708"/>
                </a:lnTo>
                <a:lnTo>
                  <a:pt x="68901" y="1118889"/>
                </a:lnTo>
                <a:lnTo>
                  <a:pt x="112775" y="1127760"/>
                </a:lnTo>
                <a:lnTo>
                  <a:pt x="1664208" y="1127760"/>
                </a:lnTo>
                <a:lnTo>
                  <a:pt x="1708082" y="1118889"/>
                </a:lnTo>
                <a:lnTo>
                  <a:pt x="1743932" y="1094708"/>
                </a:lnTo>
                <a:lnTo>
                  <a:pt x="1768113" y="1058858"/>
                </a:lnTo>
                <a:lnTo>
                  <a:pt x="1776983" y="1014984"/>
                </a:lnTo>
                <a:lnTo>
                  <a:pt x="1776983" y="112775"/>
                </a:lnTo>
                <a:lnTo>
                  <a:pt x="1768113" y="68901"/>
                </a:lnTo>
                <a:lnTo>
                  <a:pt x="1743932" y="33051"/>
                </a:lnTo>
                <a:lnTo>
                  <a:pt x="1708082" y="8870"/>
                </a:lnTo>
                <a:lnTo>
                  <a:pt x="1664208" y="0"/>
                </a:lnTo>
                <a:close/>
              </a:path>
            </a:pathLst>
          </a:custGeom>
          <a:solidFill>
            <a:srgbClr val="5B9BD4"/>
          </a:solidFill>
        </p:spPr>
        <p:txBody>
          <a:bodyPr wrap="square" lIns="0" tIns="0" rIns="0" bIns="0" rtlCol="0"/>
          <a:lstStyle/>
          <a:p>
            <a:endParaRPr/>
          </a:p>
        </p:txBody>
      </p:sp>
      <p:sp>
        <p:nvSpPr>
          <p:cNvPr id="8" name="object 8"/>
          <p:cNvSpPr/>
          <p:nvPr/>
        </p:nvSpPr>
        <p:spPr>
          <a:xfrm>
            <a:off x="4837176" y="2459735"/>
            <a:ext cx="1777364" cy="1127760"/>
          </a:xfrm>
          <a:custGeom>
            <a:avLst/>
            <a:gdLst/>
            <a:ahLst/>
            <a:cxnLst/>
            <a:rect l="l" t="t" r="r" b="b"/>
            <a:pathLst>
              <a:path w="1777365" h="1127760">
                <a:moveTo>
                  <a:pt x="0" y="112775"/>
                </a:moveTo>
                <a:lnTo>
                  <a:pt x="8870" y="68901"/>
                </a:lnTo>
                <a:lnTo>
                  <a:pt x="33051" y="33051"/>
                </a:lnTo>
                <a:lnTo>
                  <a:pt x="68901" y="8870"/>
                </a:lnTo>
                <a:lnTo>
                  <a:pt x="112775" y="0"/>
                </a:lnTo>
                <a:lnTo>
                  <a:pt x="1664208" y="0"/>
                </a:lnTo>
                <a:lnTo>
                  <a:pt x="1708082" y="8870"/>
                </a:lnTo>
                <a:lnTo>
                  <a:pt x="1743932" y="33051"/>
                </a:lnTo>
                <a:lnTo>
                  <a:pt x="1768113" y="68901"/>
                </a:lnTo>
                <a:lnTo>
                  <a:pt x="1776983" y="112775"/>
                </a:lnTo>
                <a:lnTo>
                  <a:pt x="1776983" y="1014984"/>
                </a:lnTo>
                <a:lnTo>
                  <a:pt x="1768113" y="1058858"/>
                </a:lnTo>
                <a:lnTo>
                  <a:pt x="1743932" y="1094708"/>
                </a:lnTo>
                <a:lnTo>
                  <a:pt x="1708082" y="1118889"/>
                </a:lnTo>
                <a:lnTo>
                  <a:pt x="1664208" y="1127760"/>
                </a:lnTo>
                <a:lnTo>
                  <a:pt x="112775" y="1127760"/>
                </a:lnTo>
                <a:lnTo>
                  <a:pt x="68901" y="1118889"/>
                </a:lnTo>
                <a:lnTo>
                  <a:pt x="33051" y="1094708"/>
                </a:lnTo>
                <a:lnTo>
                  <a:pt x="8870" y="1058858"/>
                </a:lnTo>
                <a:lnTo>
                  <a:pt x="0" y="1014984"/>
                </a:lnTo>
                <a:lnTo>
                  <a:pt x="0" y="112775"/>
                </a:lnTo>
                <a:close/>
              </a:path>
            </a:pathLst>
          </a:custGeom>
          <a:ln w="12192">
            <a:solidFill>
              <a:srgbClr val="FFFFFF"/>
            </a:solidFill>
          </a:ln>
        </p:spPr>
        <p:txBody>
          <a:bodyPr wrap="square" lIns="0" tIns="0" rIns="0" bIns="0" rtlCol="0"/>
          <a:lstStyle/>
          <a:p>
            <a:endParaRPr/>
          </a:p>
        </p:txBody>
      </p:sp>
      <p:sp>
        <p:nvSpPr>
          <p:cNvPr id="9" name="object 9"/>
          <p:cNvSpPr/>
          <p:nvPr/>
        </p:nvSpPr>
        <p:spPr>
          <a:xfrm>
            <a:off x="5033771" y="2647188"/>
            <a:ext cx="1777364" cy="1127760"/>
          </a:xfrm>
          <a:custGeom>
            <a:avLst/>
            <a:gdLst/>
            <a:ahLst/>
            <a:cxnLst/>
            <a:rect l="l" t="t" r="r" b="b"/>
            <a:pathLst>
              <a:path w="1777365" h="1127760">
                <a:moveTo>
                  <a:pt x="1664207" y="0"/>
                </a:moveTo>
                <a:lnTo>
                  <a:pt x="112775" y="0"/>
                </a:lnTo>
                <a:lnTo>
                  <a:pt x="68901" y="8870"/>
                </a:lnTo>
                <a:lnTo>
                  <a:pt x="33051" y="33051"/>
                </a:lnTo>
                <a:lnTo>
                  <a:pt x="8870" y="68901"/>
                </a:lnTo>
                <a:lnTo>
                  <a:pt x="0" y="112775"/>
                </a:lnTo>
                <a:lnTo>
                  <a:pt x="0" y="1014984"/>
                </a:lnTo>
                <a:lnTo>
                  <a:pt x="8870" y="1058858"/>
                </a:lnTo>
                <a:lnTo>
                  <a:pt x="33051" y="1094708"/>
                </a:lnTo>
                <a:lnTo>
                  <a:pt x="68901" y="1118889"/>
                </a:lnTo>
                <a:lnTo>
                  <a:pt x="112775" y="1127760"/>
                </a:lnTo>
                <a:lnTo>
                  <a:pt x="1664207" y="1127760"/>
                </a:lnTo>
                <a:lnTo>
                  <a:pt x="1708082" y="1118889"/>
                </a:lnTo>
                <a:lnTo>
                  <a:pt x="1743932" y="1094708"/>
                </a:lnTo>
                <a:lnTo>
                  <a:pt x="1768113" y="1058858"/>
                </a:lnTo>
                <a:lnTo>
                  <a:pt x="1776983" y="1014984"/>
                </a:lnTo>
                <a:lnTo>
                  <a:pt x="1776983" y="112775"/>
                </a:lnTo>
                <a:lnTo>
                  <a:pt x="1768113" y="68901"/>
                </a:lnTo>
                <a:lnTo>
                  <a:pt x="1743932" y="33051"/>
                </a:lnTo>
                <a:lnTo>
                  <a:pt x="1708082" y="8870"/>
                </a:lnTo>
                <a:lnTo>
                  <a:pt x="1664207" y="0"/>
                </a:lnTo>
                <a:close/>
              </a:path>
            </a:pathLst>
          </a:custGeom>
          <a:solidFill>
            <a:srgbClr val="FFFFFF"/>
          </a:solidFill>
        </p:spPr>
        <p:txBody>
          <a:bodyPr wrap="square" lIns="0" tIns="0" rIns="0" bIns="0" rtlCol="0"/>
          <a:lstStyle/>
          <a:p>
            <a:endParaRPr/>
          </a:p>
        </p:txBody>
      </p:sp>
      <p:sp>
        <p:nvSpPr>
          <p:cNvPr id="10" name="object 10"/>
          <p:cNvSpPr/>
          <p:nvPr/>
        </p:nvSpPr>
        <p:spPr>
          <a:xfrm>
            <a:off x="5033771" y="2647188"/>
            <a:ext cx="1777364" cy="1127760"/>
          </a:xfrm>
          <a:custGeom>
            <a:avLst/>
            <a:gdLst/>
            <a:ahLst/>
            <a:cxnLst/>
            <a:rect l="l" t="t" r="r" b="b"/>
            <a:pathLst>
              <a:path w="1777365" h="1127760">
                <a:moveTo>
                  <a:pt x="0" y="112775"/>
                </a:moveTo>
                <a:lnTo>
                  <a:pt x="8870" y="68901"/>
                </a:lnTo>
                <a:lnTo>
                  <a:pt x="33051" y="33051"/>
                </a:lnTo>
                <a:lnTo>
                  <a:pt x="68901" y="8870"/>
                </a:lnTo>
                <a:lnTo>
                  <a:pt x="112775" y="0"/>
                </a:lnTo>
                <a:lnTo>
                  <a:pt x="1664207" y="0"/>
                </a:lnTo>
                <a:lnTo>
                  <a:pt x="1708082" y="8870"/>
                </a:lnTo>
                <a:lnTo>
                  <a:pt x="1743932" y="33051"/>
                </a:lnTo>
                <a:lnTo>
                  <a:pt x="1768113" y="68901"/>
                </a:lnTo>
                <a:lnTo>
                  <a:pt x="1776983" y="112775"/>
                </a:lnTo>
                <a:lnTo>
                  <a:pt x="1776983" y="1014984"/>
                </a:lnTo>
                <a:lnTo>
                  <a:pt x="1768113" y="1058858"/>
                </a:lnTo>
                <a:lnTo>
                  <a:pt x="1743932" y="1094708"/>
                </a:lnTo>
                <a:lnTo>
                  <a:pt x="1708082" y="1118889"/>
                </a:lnTo>
                <a:lnTo>
                  <a:pt x="1664207" y="1127760"/>
                </a:lnTo>
                <a:lnTo>
                  <a:pt x="112775" y="1127760"/>
                </a:lnTo>
                <a:lnTo>
                  <a:pt x="68901" y="1118889"/>
                </a:lnTo>
                <a:lnTo>
                  <a:pt x="33051" y="1094708"/>
                </a:lnTo>
                <a:lnTo>
                  <a:pt x="8870" y="1058858"/>
                </a:lnTo>
                <a:lnTo>
                  <a:pt x="0" y="1014984"/>
                </a:lnTo>
                <a:lnTo>
                  <a:pt x="0" y="112775"/>
                </a:lnTo>
                <a:close/>
              </a:path>
            </a:pathLst>
          </a:custGeom>
          <a:ln w="12192">
            <a:solidFill>
              <a:srgbClr val="5B9BD4"/>
            </a:solidFill>
          </a:ln>
        </p:spPr>
        <p:txBody>
          <a:bodyPr wrap="square" lIns="0" tIns="0" rIns="0" bIns="0" rtlCol="0"/>
          <a:lstStyle/>
          <a:p>
            <a:endParaRPr/>
          </a:p>
        </p:txBody>
      </p:sp>
      <p:sp>
        <p:nvSpPr>
          <p:cNvPr id="11" name="object 11"/>
          <p:cNvSpPr txBox="1"/>
          <p:nvPr/>
        </p:nvSpPr>
        <p:spPr>
          <a:xfrm>
            <a:off x="2585212" y="1820453"/>
            <a:ext cx="5816600" cy="1749197"/>
          </a:xfrm>
          <a:prstGeom prst="rect">
            <a:avLst/>
          </a:prstGeom>
        </p:spPr>
        <p:txBody>
          <a:bodyPr vert="horz" wrap="square" lIns="0" tIns="0" rIns="0" bIns="0" rtlCol="0">
            <a:spAutoFit/>
          </a:bodyPr>
          <a:lstStyle/>
          <a:p>
            <a:pPr marL="12700">
              <a:lnSpc>
                <a:spcPct val="100000"/>
              </a:lnSpc>
              <a:tabLst>
                <a:tab pos="788035" algn="l"/>
                <a:tab pos="4608830" algn="l"/>
              </a:tabLst>
            </a:pPr>
            <a:r>
              <a:rPr sz="2400" spc="-5" dirty="0">
                <a:latin typeface="Wingdings"/>
                <a:cs typeface="Wingdings"/>
              </a:rPr>
              <a:t></a:t>
            </a:r>
            <a:r>
              <a:rPr sz="2400" spc="-5" dirty="0">
                <a:latin typeface="Times New Roman"/>
                <a:cs typeface="Times New Roman"/>
              </a:rPr>
              <a:t>	</a:t>
            </a:r>
            <a:r>
              <a:rPr lang="en-IN" sz="2400" dirty="0" smtClean="0">
                <a:latin typeface="Calibri"/>
                <a:cs typeface="Calibri"/>
              </a:rPr>
              <a:t>To put s</a:t>
            </a:r>
            <a:r>
              <a:rPr sz="2400" dirty="0" smtClean="0">
                <a:latin typeface="Calibri"/>
                <a:cs typeface="Calibri"/>
              </a:rPr>
              <a:t>imply</a:t>
            </a:r>
            <a:r>
              <a:rPr sz="2400" spc="-5" dirty="0" smtClean="0">
                <a:latin typeface="Calibri"/>
                <a:cs typeface="Calibri"/>
              </a:rPr>
              <a:t>… </a:t>
            </a:r>
            <a:r>
              <a:rPr sz="2400" spc="-10" dirty="0">
                <a:latin typeface="Calibri"/>
                <a:cs typeface="Calibri"/>
              </a:rPr>
              <a:t>I</a:t>
            </a:r>
            <a:r>
              <a:rPr sz="2400" dirty="0">
                <a:latin typeface="Calibri"/>
                <a:cs typeface="Calibri"/>
              </a:rPr>
              <a:t>t</a:t>
            </a:r>
            <a:r>
              <a:rPr sz="2400" spc="-5"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d</a:t>
            </a:r>
            <a:r>
              <a:rPr sz="2400" spc="-10" dirty="0">
                <a:latin typeface="Calibri"/>
                <a:cs typeface="Calibri"/>
              </a:rPr>
              <a:t>e</a:t>
            </a:r>
            <a:r>
              <a:rPr sz="2400" dirty="0">
                <a:latin typeface="Calibri"/>
                <a:cs typeface="Calibri"/>
              </a:rPr>
              <a:t>vice</a:t>
            </a:r>
            <a:r>
              <a:rPr sz="2400" spc="-5" dirty="0">
                <a:latin typeface="Calibri"/>
                <a:cs typeface="Calibri"/>
              </a:rPr>
              <a:t> th</a:t>
            </a:r>
            <a:r>
              <a:rPr sz="2400" spc="-25" dirty="0">
                <a:latin typeface="Calibri"/>
                <a:cs typeface="Calibri"/>
              </a:rPr>
              <a:t>a</a:t>
            </a:r>
            <a:r>
              <a:rPr sz="2400" dirty="0">
                <a:latin typeface="Calibri"/>
                <a:cs typeface="Calibri"/>
              </a:rPr>
              <a:t>t	me</a:t>
            </a:r>
            <a:r>
              <a:rPr sz="2400" spc="5" dirty="0">
                <a:latin typeface="Calibri"/>
                <a:cs typeface="Calibri"/>
              </a:rPr>
              <a:t>a</a:t>
            </a:r>
            <a:r>
              <a:rPr sz="2400" spc="-5" dirty="0">
                <a:latin typeface="Calibri"/>
                <a:cs typeface="Calibri"/>
              </a:rPr>
              <a:t>su</a:t>
            </a:r>
            <a:r>
              <a:rPr sz="2400" spc="-40" dirty="0">
                <a:latin typeface="Calibri"/>
                <a:cs typeface="Calibri"/>
              </a:rPr>
              <a:t>r</a:t>
            </a:r>
            <a:r>
              <a:rPr sz="2400" dirty="0">
                <a:latin typeface="Calibri"/>
                <a:cs typeface="Calibri"/>
              </a:rPr>
              <a:t>es</a:t>
            </a:r>
          </a:p>
          <a:p>
            <a:pPr>
              <a:lnSpc>
                <a:spcPct val="100000"/>
              </a:lnSpc>
              <a:spcBef>
                <a:spcPts val="24"/>
              </a:spcBef>
            </a:pPr>
            <a:endParaRPr sz="2900" dirty="0">
              <a:latin typeface="Times New Roman"/>
              <a:cs typeface="Times New Roman"/>
            </a:endParaRPr>
          </a:p>
          <a:p>
            <a:pPr marL="832485" algn="ctr">
              <a:lnSpc>
                <a:spcPts val="2185"/>
              </a:lnSpc>
            </a:pPr>
            <a:r>
              <a:rPr sz="1900" b="1" i="1" u="heavy" spc="-10" dirty="0">
                <a:latin typeface="Calibri"/>
                <a:cs typeface="Calibri"/>
              </a:rPr>
              <a:t>acceleration</a:t>
            </a:r>
            <a:endParaRPr sz="1900" dirty="0">
              <a:latin typeface="Calibri"/>
              <a:cs typeface="Calibri"/>
            </a:endParaRPr>
          </a:p>
          <a:p>
            <a:pPr marL="831850" algn="ctr">
              <a:lnSpc>
                <a:spcPts val="2185"/>
              </a:lnSpc>
            </a:pPr>
            <a:r>
              <a:rPr sz="1900" b="1" i="1" u="heavy" spc="-10" dirty="0">
                <a:latin typeface="Calibri"/>
                <a:cs typeface="Calibri"/>
              </a:rPr>
              <a:t>forces.</a:t>
            </a:r>
            <a:endParaRPr sz="1900" dirty="0">
              <a:latin typeface="Calibri"/>
              <a:cs typeface="Calibri"/>
            </a:endParaRPr>
          </a:p>
        </p:txBody>
      </p:sp>
      <p:sp>
        <p:nvSpPr>
          <p:cNvPr id="12" name="object 12"/>
          <p:cNvSpPr/>
          <p:nvPr/>
        </p:nvSpPr>
        <p:spPr>
          <a:xfrm>
            <a:off x="3794759" y="4143755"/>
            <a:ext cx="1777364" cy="1129665"/>
          </a:xfrm>
          <a:custGeom>
            <a:avLst/>
            <a:gdLst/>
            <a:ahLst/>
            <a:cxnLst/>
            <a:rect l="l" t="t" r="r" b="b"/>
            <a:pathLst>
              <a:path w="1777364" h="1129664">
                <a:moveTo>
                  <a:pt x="1664080" y="0"/>
                </a:moveTo>
                <a:lnTo>
                  <a:pt x="112902" y="0"/>
                </a:lnTo>
                <a:lnTo>
                  <a:pt x="68955" y="8872"/>
                </a:lnTo>
                <a:lnTo>
                  <a:pt x="33067" y="33067"/>
                </a:lnTo>
                <a:lnTo>
                  <a:pt x="8872" y="68955"/>
                </a:lnTo>
                <a:lnTo>
                  <a:pt x="0" y="112903"/>
                </a:lnTo>
                <a:lnTo>
                  <a:pt x="0" y="1016381"/>
                </a:lnTo>
                <a:lnTo>
                  <a:pt x="8872" y="1060328"/>
                </a:lnTo>
                <a:lnTo>
                  <a:pt x="33067" y="1096216"/>
                </a:lnTo>
                <a:lnTo>
                  <a:pt x="68955" y="1120411"/>
                </a:lnTo>
                <a:lnTo>
                  <a:pt x="112902" y="1129284"/>
                </a:lnTo>
                <a:lnTo>
                  <a:pt x="1664080"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0" y="0"/>
                </a:lnTo>
                <a:close/>
              </a:path>
            </a:pathLst>
          </a:custGeom>
          <a:solidFill>
            <a:srgbClr val="5B9BD4"/>
          </a:solidFill>
        </p:spPr>
        <p:txBody>
          <a:bodyPr wrap="square" lIns="0" tIns="0" rIns="0" bIns="0" rtlCol="0"/>
          <a:lstStyle/>
          <a:p>
            <a:endParaRPr/>
          </a:p>
        </p:txBody>
      </p:sp>
      <p:sp>
        <p:nvSpPr>
          <p:cNvPr id="13" name="object 13"/>
          <p:cNvSpPr/>
          <p:nvPr/>
        </p:nvSpPr>
        <p:spPr>
          <a:xfrm>
            <a:off x="3794759" y="4143755"/>
            <a:ext cx="1777364" cy="1129665"/>
          </a:xfrm>
          <a:custGeom>
            <a:avLst/>
            <a:gdLst/>
            <a:ahLst/>
            <a:cxnLst/>
            <a:rect l="l" t="t" r="r" b="b"/>
            <a:pathLst>
              <a:path w="1777364" h="1129664">
                <a:moveTo>
                  <a:pt x="0" y="112903"/>
                </a:moveTo>
                <a:lnTo>
                  <a:pt x="8872" y="68955"/>
                </a:lnTo>
                <a:lnTo>
                  <a:pt x="33067" y="33067"/>
                </a:lnTo>
                <a:lnTo>
                  <a:pt x="68955" y="8872"/>
                </a:lnTo>
                <a:lnTo>
                  <a:pt x="112902" y="0"/>
                </a:lnTo>
                <a:lnTo>
                  <a:pt x="1664080"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0" y="1129284"/>
                </a:lnTo>
                <a:lnTo>
                  <a:pt x="112902" y="1129284"/>
                </a:lnTo>
                <a:lnTo>
                  <a:pt x="68955" y="1120411"/>
                </a:lnTo>
                <a:lnTo>
                  <a:pt x="33067" y="1096216"/>
                </a:lnTo>
                <a:lnTo>
                  <a:pt x="8872" y="1060328"/>
                </a:lnTo>
                <a:lnTo>
                  <a:pt x="0" y="1016381"/>
                </a:lnTo>
                <a:lnTo>
                  <a:pt x="0" y="112903"/>
                </a:lnTo>
                <a:close/>
              </a:path>
            </a:pathLst>
          </a:custGeom>
          <a:ln w="12192">
            <a:solidFill>
              <a:srgbClr val="FFFFFF"/>
            </a:solidFill>
          </a:ln>
        </p:spPr>
        <p:txBody>
          <a:bodyPr wrap="square" lIns="0" tIns="0" rIns="0" bIns="0" rtlCol="0"/>
          <a:lstStyle/>
          <a:p>
            <a:endParaRPr/>
          </a:p>
        </p:txBody>
      </p:sp>
      <p:sp>
        <p:nvSpPr>
          <p:cNvPr id="14" name="object 14"/>
          <p:cNvSpPr/>
          <p:nvPr/>
        </p:nvSpPr>
        <p:spPr>
          <a:xfrm>
            <a:off x="3991355" y="4331208"/>
            <a:ext cx="1777364" cy="1129665"/>
          </a:xfrm>
          <a:custGeom>
            <a:avLst/>
            <a:gdLst/>
            <a:ahLst/>
            <a:cxnLst/>
            <a:rect l="l" t="t" r="r" b="b"/>
            <a:pathLst>
              <a:path w="1777364" h="1129664">
                <a:moveTo>
                  <a:pt x="1664081" y="0"/>
                </a:moveTo>
                <a:lnTo>
                  <a:pt x="112903" y="0"/>
                </a:lnTo>
                <a:lnTo>
                  <a:pt x="68955" y="8872"/>
                </a:lnTo>
                <a:lnTo>
                  <a:pt x="33067" y="33067"/>
                </a:lnTo>
                <a:lnTo>
                  <a:pt x="8872" y="68955"/>
                </a:lnTo>
                <a:lnTo>
                  <a:pt x="0" y="112903"/>
                </a:lnTo>
                <a:lnTo>
                  <a:pt x="0" y="1016381"/>
                </a:lnTo>
                <a:lnTo>
                  <a:pt x="8872" y="1060328"/>
                </a:lnTo>
                <a:lnTo>
                  <a:pt x="33067" y="1096216"/>
                </a:lnTo>
                <a:lnTo>
                  <a:pt x="68955" y="1120411"/>
                </a:lnTo>
                <a:lnTo>
                  <a:pt x="112903" y="1129284"/>
                </a:lnTo>
                <a:lnTo>
                  <a:pt x="1664081"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1" y="0"/>
                </a:lnTo>
                <a:close/>
              </a:path>
            </a:pathLst>
          </a:custGeom>
          <a:solidFill>
            <a:srgbClr val="FFFFFF"/>
          </a:solidFill>
        </p:spPr>
        <p:txBody>
          <a:bodyPr wrap="square" lIns="0" tIns="0" rIns="0" bIns="0" rtlCol="0"/>
          <a:lstStyle/>
          <a:p>
            <a:endParaRPr/>
          </a:p>
        </p:txBody>
      </p:sp>
      <p:sp>
        <p:nvSpPr>
          <p:cNvPr id="15" name="object 15"/>
          <p:cNvSpPr/>
          <p:nvPr/>
        </p:nvSpPr>
        <p:spPr>
          <a:xfrm>
            <a:off x="3991355" y="4331208"/>
            <a:ext cx="1777364" cy="1129665"/>
          </a:xfrm>
          <a:custGeom>
            <a:avLst/>
            <a:gdLst/>
            <a:ahLst/>
            <a:cxnLst/>
            <a:rect l="l" t="t" r="r" b="b"/>
            <a:pathLst>
              <a:path w="1777364" h="1129664">
                <a:moveTo>
                  <a:pt x="0" y="112903"/>
                </a:moveTo>
                <a:lnTo>
                  <a:pt x="8872" y="68955"/>
                </a:lnTo>
                <a:lnTo>
                  <a:pt x="33067" y="33067"/>
                </a:lnTo>
                <a:lnTo>
                  <a:pt x="68955" y="8872"/>
                </a:lnTo>
                <a:lnTo>
                  <a:pt x="112903" y="0"/>
                </a:lnTo>
                <a:lnTo>
                  <a:pt x="1664081"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1" y="1129284"/>
                </a:lnTo>
                <a:lnTo>
                  <a:pt x="112903" y="1129284"/>
                </a:lnTo>
                <a:lnTo>
                  <a:pt x="68955" y="1120411"/>
                </a:lnTo>
                <a:lnTo>
                  <a:pt x="33067" y="1096216"/>
                </a:lnTo>
                <a:lnTo>
                  <a:pt x="8872" y="1060328"/>
                </a:lnTo>
                <a:lnTo>
                  <a:pt x="0" y="1016381"/>
                </a:lnTo>
                <a:lnTo>
                  <a:pt x="0" y="112903"/>
                </a:lnTo>
                <a:close/>
              </a:path>
            </a:pathLst>
          </a:custGeom>
          <a:ln w="12192">
            <a:solidFill>
              <a:srgbClr val="5B9BD4"/>
            </a:solidFill>
          </a:ln>
        </p:spPr>
        <p:txBody>
          <a:bodyPr wrap="square" lIns="0" tIns="0" rIns="0" bIns="0" rtlCol="0"/>
          <a:lstStyle/>
          <a:p>
            <a:endParaRPr/>
          </a:p>
        </p:txBody>
      </p:sp>
      <p:sp>
        <p:nvSpPr>
          <p:cNvPr id="16" name="object 16"/>
          <p:cNvSpPr txBox="1"/>
          <p:nvPr/>
        </p:nvSpPr>
        <p:spPr>
          <a:xfrm>
            <a:off x="4121911" y="4538853"/>
            <a:ext cx="1516380" cy="683260"/>
          </a:xfrm>
          <a:prstGeom prst="rect">
            <a:avLst/>
          </a:prstGeom>
        </p:spPr>
        <p:txBody>
          <a:bodyPr vert="horz" wrap="square" lIns="0" tIns="0" rIns="0" bIns="0" rtlCol="0">
            <a:spAutoFit/>
          </a:bodyPr>
          <a:lstStyle/>
          <a:p>
            <a:pPr marL="635" algn="ctr">
              <a:lnSpc>
                <a:spcPct val="100000"/>
              </a:lnSpc>
            </a:pPr>
            <a:r>
              <a:rPr sz="1900" b="1" spc="-60" dirty="0">
                <a:latin typeface="Calibri"/>
                <a:cs typeface="Calibri"/>
              </a:rPr>
              <a:t>STATIC</a:t>
            </a:r>
            <a:endParaRPr sz="1900">
              <a:latin typeface="Calibri"/>
              <a:cs typeface="Calibri"/>
            </a:endParaRPr>
          </a:p>
          <a:p>
            <a:pPr algn="ctr">
              <a:lnSpc>
                <a:spcPct val="100000"/>
              </a:lnSpc>
              <a:spcBef>
                <a:spcPts val="620"/>
              </a:spcBef>
            </a:pPr>
            <a:r>
              <a:rPr sz="1900" spc="-10" dirty="0">
                <a:latin typeface="Calibri"/>
                <a:cs typeface="Calibri"/>
              </a:rPr>
              <a:t>(due </a:t>
            </a:r>
            <a:r>
              <a:rPr sz="1900" spc="-15" dirty="0">
                <a:latin typeface="Calibri"/>
                <a:cs typeface="Calibri"/>
              </a:rPr>
              <a:t>to</a:t>
            </a:r>
            <a:r>
              <a:rPr sz="1900" spc="-45" dirty="0">
                <a:latin typeface="Calibri"/>
                <a:cs typeface="Calibri"/>
              </a:rPr>
              <a:t> </a:t>
            </a:r>
            <a:r>
              <a:rPr sz="1900" spc="-15" dirty="0">
                <a:latin typeface="Calibri"/>
                <a:cs typeface="Calibri"/>
              </a:rPr>
              <a:t>gravity)</a:t>
            </a:r>
            <a:endParaRPr sz="1900">
              <a:latin typeface="Calibri"/>
              <a:cs typeface="Calibri"/>
            </a:endParaRPr>
          </a:p>
        </p:txBody>
      </p:sp>
      <p:sp>
        <p:nvSpPr>
          <p:cNvPr id="17" name="object 17"/>
          <p:cNvSpPr/>
          <p:nvPr/>
        </p:nvSpPr>
        <p:spPr>
          <a:xfrm>
            <a:off x="5966459" y="4143755"/>
            <a:ext cx="1777364" cy="1129665"/>
          </a:xfrm>
          <a:custGeom>
            <a:avLst/>
            <a:gdLst/>
            <a:ahLst/>
            <a:cxnLst/>
            <a:rect l="l" t="t" r="r" b="b"/>
            <a:pathLst>
              <a:path w="1777365" h="1129664">
                <a:moveTo>
                  <a:pt x="1664081" y="0"/>
                </a:moveTo>
                <a:lnTo>
                  <a:pt x="112902" y="0"/>
                </a:lnTo>
                <a:lnTo>
                  <a:pt x="68955" y="8872"/>
                </a:lnTo>
                <a:lnTo>
                  <a:pt x="33067" y="33067"/>
                </a:lnTo>
                <a:lnTo>
                  <a:pt x="8872" y="68955"/>
                </a:lnTo>
                <a:lnTo>
                  <a:pt x="0" y="112903"/>
                </a:lnTo>
                <a:lnTo>
                  <a:pt x="0" y="1016381"/>
                </a:lnTo>
                <a:lnTo>
                  <a:pt x="8872" y="1060328"/>
                </a:lnTo>
                <a:lnTo>
                  <a:pt x="33067" y="1096216"/>
                </a:lnTo>
                <a:lnTo>
                  <a:pt x="68955" y="1120411"/>
                </a:lnTo>
                <a:lnTo>
                  <a:pt x="112902" y="1129284"/>
                </a:lnTo>
                <a:lnTo>
                  <a:pt x="1664081"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1" y="0"/>
                </a:lnTo>
                <a:close/>
              </a:path>
            </a:pathLst>
          </a:custGeom>
          <a:solidFill>
            <a:srgbClr val="5B9BD4"/>
          </a:solidFill>
        </p:spPr>
        <p:txBody>
          <a:bodyPr wrap="square" lIns="0" tIns="0" rIns="0" bIns="0" rtlCol="0"/>
          <a:lstStyle/>
          <a:p>
            <a:endParaRPr/>
          </a:p>
        </p:txBody>
      </p:sp>
      <p:sp>
        <p:nvSpPr>
          <p:cNvPr id="18" name="object 18"/>
          <p:cNvSpPr/>
          <p:nvPr/>
        </p:nvSpPr>
        <p:spPr>
          <a:xfrm>
            <a:off x="5966459" y="4143755"/>
            <a:ext cx="1777364" cy="1129665"/>
          </a:xfrm>
          <a:custGeom>
            <a:avLst/>
            <a:gdLst/>
            <a:ahLst/>
            <a:cxnLst/>
            <a:rect l="l" t="t" r="r" b="b"/>
            <a:pathLst>
              <a:path w="1777365" h="1129664">
                <a:moveTo>
                  <a:pt x="0" y="112903"/>
                </a:moveTo>
                <a:lnTo>
                  <a:pt x="8872" y="68955"/>
                </a:lnTo>
                <a:lnTo>
                  <a:pt x="33067" y="33067"/>
                </a:lnTo>
                <a:lnTo>
                  <a:pt x="68955" y="8872"/>
                </a:lnTo>
                <a:lnTo>
                  <a:pt x="112902" y="0"/>
                </a:lnTo>
                <a:lnTo>
                  <a:pt x="1664081"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1" y="1129284"/>
                </a:lnTo>
                <a:lnTo>
                  <a:pt x="112902" y="1129284"/>
                </a:lnTo>
                <a:lnTo>
                  <a:pt x="68955" y="1120411"/>
                </a:lnTo>
                <a:lnTo>
                  <a:pt x="33067" y="1096216"/>
                </a:lnTo>
                <a:lnTo>
                  <a:pt x="8872" y="1060328"/>
                </a:lnTo>
                <a:lnTo>
                  <a:pt x="0" y="1016381"/>
                </a:lnTo>
                <a:lnTo>
                  <a:pt x="0" y="112903"/>
                </a:lnTo>
                <a:close/>
              </a:path>
            </a:pathLst>
          </a:custGeom>
          <a:ln w="12192">
            <a:solidFill>
              <a:srgbClr val="FFFFFF"/>
            </a:solidFill>
          </a:ln>
        </p:spPr>
        <p:txBody>
          <a:bodyPr wrap="square" lIns="0" tIns="0" rIns="0" bIns="0" rtlCol="0"/>
          <a:lstStyle/>
          <a:p>
            <a:endParaRPr/>
          </a:p>
        </p:txBody>
      </p:sp>
      <p:sp>
        <p:nvSpPr>
          <p:cNvPr id="19" name="object 19"/>
          <p:cNvSpPr/>
          <p:nvPr/>
        </p:nvSpPr>
        <p:spPr>
          <a:xfrm>
            <a:off x="6163055" y="4331208"/>
            <a:ext cx="1777364" cy="1129665"/>
          </a:xfrm>
          <a:custGeom>
            <a:avLst/>
            <a:gdLst/>
            <a:ahLst/>
            <a:cxnLst/>
            <a:rect l="l" t="t" r="r" b="b"/>
            <a:pathLst>
              <a:path w="1777365" h="1129664">
                <a:moveTo>
                  <a:pt x="1664080" y="0"/>
                </a:moveTo>
                <a:lnTo>
                  <a:pt x="112903" y="0"/>
                </a:lnTo>
                <a:lnTo>
                  <a:pt x="68955" y="8872"/>
                </a:lnTo>
                <a:lnTo>
                  <a:pt x="33067" y="33067"/>
                </a:lnTo>
                <a:lnTo>
                  <a:pt x="8872" y="68955"/>
                </a:lnTo>
                <a:lnTo>
                  <a:pt x="0" y="112903"/>
                </a:lnTo>
                <a:lnTo>
                  <a:pt x="0" y="1016381"/>
                </a:lnTo>
                <a:lnTo>
                  <a:pt x="8872" y="1060328"/>
                </a:lnTo>
                <a:lnTo>
                  <a:pt x="33067" y="1096216"/>
                </a:lnTo>
                <a:lnTo>
                  <a:pt x="68955" y="1120411"/>
                </a:lnTo>
                <a:lnTo>
                  <a:pt x="112903" y="1129284"/>
                </a:lnTo>
                <a:lnTo>
                  <a:pt x="1664080" y="1129284"/>
                </a:lnTo>
                <a:lnTo>
                  <a:pt x="1708028" y="1120411"/>
                </a:lnTo>
                <a:lnTo>
                  <a:pt x="1743916" y="1096216"/>
                </a:lnTo>
                <a:lnTo>
                  <a:pt x="1768111" y="1060328"/>
                </a:lnTo>
                <a:lnTo>
                  <a:pt x="1776984" y="1016381"/>
                </a:lnTo>
                <a:lnTo>
                  <a:pt x="1776984" y="112903"/>
                </a:lnTo>
                <a:lnTo>
                  <a:pt x="1768111" y="68955"/>
                </a:lnTo>
                <a:lnTo>
                  <a:pt x="1743916" y="33067"/>
                </a:lnTo>
                <a:lnTo>
                  <a:pt x="1708028" y="8872"/>
                </a:lnTo>
                <a:lnTo>
                  <a:pt x="1664080" y="0"/>
                </a:lnTo>
                <a:close/>
              </a:path>
            </a:pathLst>
          </a:custGeom>
          <a:solidFill>
            <a:srgbClr val="FFFFFF"/>
          </a:solidFill>
        </p:spPr>
        <p:txBody>
          <a:bodyPr wrap="square" lIns="0" tIns="0" rIns="0" bIns="0" rtlCol="0"/>
          <a:lstStyle/>
          <a:p>
            <a:endParaRPr/>
          </a:p>
        </p:txBody>
      </p:sp>
      <p:sp>
        <p:nvSpPr>
          <p:cNvPr id="20" name="object 20"/>
          <p:cNvSpPr/>
          <p:nvPr/>
        </p:nvSpPr>
        <p:spPr>
          <a:xfrm>
            <a:off x="6163055" y="4331208"/>
            <a:ext cx="1777364" cy="1129665"/>
          </a:xfrm>
          <a:custGeom>
            <a:avLst/>
            <a:gdLst/>
            <a:ahLst/>
            <a:cxnLst/>
            <a:rect l="l" t="t" r="r" b="b"/>
            <a:pathLst>
              <a:path w="1777365" h="1129664">
                <a:moveTo>
                  <a:pt x="0" y="112903"/>
                </a:moveTo>
                <a:lnTo>
                  <a:pt x="8872" y="68955"/>
                </a:lnTo>
                <a:lnTo>
                  <a:pt x="33067" y="33067"/>
                </a:lnTo>
                <a:lnTo>
                  <a:pt x="68955" y="8872"/>
                </a:lnTo>
                <a:lnTo>
                  <a:pt x="112903" y="0"/>
                </a:lnTo>
                <a:lnTo>
                  <a:pt x="1664080" y="0"/>
                </a:lnTo>
                <a:lnTo>
                  <a:pt x="1708028" y="8872"/>
                </a:lnTo>
                <a:lnTo>
                  <a:pt x="1743916" y="33067"/>
                </a:lnTo>
                <a:lnTo>
                  <a:pt x="1768111" y="68955"/>
                </a:lnTo>
                <a:lnTo>
                  <a:pt x="1776984" y="112903"/>
                </a:lnTo>
                <a:lnTo>
                  <a:pt x="1776984" y="1016381"/>
                </a:lnTo>
                <a:lnTo>
                  <a:pt x="1768111" y="1060328"/>
                </a:lnTo>
                <a:lnTo>
                  <a:pt x="1743916" y="1096216"/>
                </a:lnTo>
                <a:lnTo>
                  <a:pt x="1708028" y="1120411"/>
                </a:lnTo>
                <a:lnTo>
                  <a:pt x="1664080" y="1129284"/>
                </a:lnTo>
                <a:lnTo>
                  <a:pt x="112903" y="1129284"/>
                </a:lnTo>
                <a:lnTo>
                  <a:pt x="68955" y="1120411"/>
                </a:lnTo>
                <a:lnTo>
                  <a:pt x="33067" y="1096216"/>
                </a:lnTo>
                <a:lnTo>
                  <a:pt x="8872" y="1060328"/>
                </a:lnTo>
                <a:lnTo>
                  <a:pt x="0" y="1016381"/>
                </a:lnTo>
                <a:lnTo>
                  <a:pt x="0" y="112903"/>
                </a:lnTo>
                <a:close/>
              </a:path>
            </a:pathLst>
          </a:custGeom>
          <a:ln w="12192">
            <a:solidFill>
              <a:srgbClr val="5B9BD4"/>
            </a:solidFill>
          </a:ln>
        </p:spPr>
        <p:txBody>
          <a:bodyPr wrap="square" lIns="0" tIns="0" rIns="0" bIns="0" rtlCol="0"/>
          <a:lstStyle/>
          <a:p>
            <a:endParaRPr/>
          </a:p>
        </p:txBody>
      </p:sp>
      <p:sp>
        <p:nvSpPr>
          <p:cNvPr id="21" name="object 21"/>
          <p:cNvSpPr txBox="1"/>
          <p:nvPr/>
        </p:nvSpPr>
        <p:spPr>
          <a:xfrm>
            <a:off x="6404864" y="4538853"/>
            <a:ext cx="1293495" cy="683260"/>
          </a:xfrm>
          <a:prstGeom prst="rect">
            <a:avLst/>
          </a:prstGeom>
        </p:spPr>
        <p:txBody>
          <a:bodyPr vert="horz" wrap="square" lIns="0" tIns="0" rIns="0" bIns="0" rtlCol="0">
            <a:spAutoFit/>
          </a:bodyPr>
          <a:lstStyle/>
          <a:p>
            <a:pPr marL="635" algn="ctr">
              <a:lnSpc>
                <a:spcPct val="100000"/>
              </a:lnSpc>
            </a:pPr>
            <a:r>
              <a:rPr sz="1900" b="1" spc="-10" dirty="0">
                <a:latin typeface="Calibri"/>
                <a:cs typeface="Calibri"/>
              </a:rPr>
              <a:t>DYNAMIC</a:t>
            </a:r>
            <a:endParaRPr sz="1900">
              <a:latin typeface="Calibri"/>
              <a:cs typeface="Calibri"/>
            </a:endParaRPr>
          </a:p>
          <a:p>
            <a:pPr algn="ctr">
              <a:lnSpc>
                <a:spcPct val="100000"/>
              </a:lnSpc>
              <a:spcBef>
                <a:spcPts val="620"/>
              </a:spcBef>
            </a:pPr>
            <a:r>
              <a:rPr sz="1900" spc="-65" dirty="0">
                <a:latin typeface="Calibri"/>
                <a:cs typeface="Calibri"/>
              </a:rPr>
              <a:t>(w.r.t</a:t>
            </a:r>
            <a:r>
              <a:rPr sz="1900" spc="-80" dirty="0">
                <a:latin typeface="Calibri"/>
                <a:cs typeface="Calibri"/>
              </a:rPr>
              <a:t> </a:t>
            </a:r>
            <a:r>
              <a:rPr sz="1900" spc="-5" dirty="0">
                <a:latin typeface="Calibri"/>
                <a:cs typeface="Calibri"/>
              </a:rPr>
              <a:t>Device)</a:t>
            </a:r>
            <a:endParaRPr sz="1900">
              <a:latin typeface="Calibri"/>
              <a:cs typeface="Calibri"/>
            </a:endParaRPr>
          </a:p>
        </p:txBody>
      </p:sp>
      <p:sp>
        <p:nvSpPr>
          <p:cNvPr id="22" name="object 22"/>
          <p:cNvSpPr/>
          <p:nvPr/>
        </p:nvSpPr>
        <p:spPr>
          <a:xfrm>
            <a:off x="7672831" y="3674871"/>
            <a:ext cx="897255" cy="1034415"/>
          </a:xfrm>
          <a:custGeom>
            <a:avLst/>
            <a:gdLst/>
            <a:ahLst/>
            <a:cxnLst/>
            <a:rect l="l" t="t" r="r" b="b"/>
            <a:pathLst>
              <a:path w="897254" h="1034414">
                <a:moveTo>
                  <a:pt x="22098" y="787780"/>
                </a:moveTo>
                <a:lnTo>
                  <a:pt x="0" y="835278"/>
                </a:lnTo>
                <a:lnTo>
                  <a:pt x="427100" y="1034414"/>
                </a:lnTo>
                <a:lnTo>
                  <a:pt x="461262" y="961135"/>
                </a:lnTo>
                <a:lnTo>
                  <a:pt x="393826" y="961135"/>
                </a:lnTo>
                <a:lnTo>
                  <a:pt x="22098" y="787780"/>
                </a:lnTo>
                <a:close/>
              </a:path>
              <a:path w="897254" h="1034414">
                <a:moveTo>
                  <a:pt x="841883" y="0"/>
                </a:moveTo>
                <a:lnTo>
                  <a:pt x="393826" y="961135"/>
                </a:lnTo>
                <a:lnTo>
                  <a:pt x="461262" y="961135"/>
                </a:lnTo>
                <a:lnTo>
                  <a:pt x="897254" y="25907"/>
                </a:lnTo>
                <a:lnTo>
                  <a:pt x="841883" y="0"/>
                </a:lnTo>
                <a:close/>
              </a:path>
            </a:pathLst>
          </a:custGeom>
          <a:solidFill>
            <a:srgbClr val="333E50"/>
          </a:solidFill>
        </p:spPr>
        <p:txBody>
          <a:bodyPr wrap="square" lIns="0" tIns="0" rIns="0" bIns="0" rtlCol="0"/>
          <a:lstStyle/>
          <a:p>
            <a:endParaRPr/>
          </a:p>
        </p:txBody>
      </p:sp>
      <p:sp>
        <p:nvSpPr>
          <p:cNvPr id="23" name="object 23"/>
          <p:cNvSpPr/>
          <p:nvPr/>
        </p:nvSpPr>
        <p:spPr>
          <a:xfrm>
            <a:off x="3443351" y="3615435"/>
            <a:ext cx="897255" cy="1034415"/>
          </a:xfrm>
          <a:custGeom>
            <a:avLst/>
            <a:gdLst/>
            <a:ahLst/>
            <a:cxnLst/>
            <a:rect l="l" t="t" r="r" b="b"/>
            <a:pathLst>
              <a:path w="897254" h="1034414">
                <a:moveTo>
                  <a:pt x="22098" y="787653"/>
                </a:moveTo>
                <a:lnTo>
                  <a:pt x="0" y="835151"/>
                </a:lnTo>
                <a:lnTo>
                  <a:pt x="427100" y="1034288"/>
                </a:lnTo>
                <a:lnTo>
                  <a:pt x="461262" y="961008"/>
                </a:lnTo>
                <a:lnTo>
                  <a:pt x="393826" y="961008"/>
                </a:lnTo>
                <a:lnTo>
                  <a:pt x="22098" y="787653"/>
                </a:lnTo>
                <a:close/>
              </a:path>
              <a:path w="897254" h="1034414">
                <a:moveTo>
                  <a:pt x="841883" y="0"/>
                </a:moveTo>
                <a:lnTo>
                  <a:pt x="393826" y="961008"/>
                </a:lnTo>
                <a:lnTo>
                  <a:pt x="461262" y="961008"/>
                </a:lnTo>
                <a:lnTo>
                  <a:pt x="897254" y="25781"/>
                </a:lnTo>
                <a:lnTo>
                  <a:pt x="841883" y="0"/>
                </a:lnTo>
                <a:close/>
              </a:path>
            </a:pathLst>
          </a:custGeom>
          <a:solidFill>
            <a:srgbClr val="333E50"/>
          </a:solidFill>
        </p:spPr>
        <p:txBody>
          <a:bodyPr wrap="square" lIns="0" tIns="0" rIns="0" bIns="0" rtlCol="0"/>
          <a:lstStyle/>
          <a:p>
            <a:endParaRPr/>
          </a:p>
        </p:txBody>
      </p:sp>
      <p:sp>
        <p:nvSpPr>
          <p:cNvPr id="24" name="object 24"/>
          <p:cNvSpPr txBox="1"/>
          <p:nvPr/>
        </p:nvSpPr>
        <p:spPr>
          <a:xfrm>
            <a:off x="3584194" y="5701551"/>
            <a:ext cx="2135505" cy="797654"/>
          </a:xfrm>
          <a:prstGeom prst="rect">
            <a:avLst/>
          </a:prstGeom>
        </p:spPr>
        <p:txBody>
          <a:bodyPr vert="horz" wrap="square" lIns="0" tIns="0" rIns="0" bIns="0" rtlCol="0">
            <a:spAutoFit/>
          </a:bodyPr>
          <a:lstStyle/>
          <a:p>
            <a:pPr algn="ctr">
              <a:lnSpc>
                <a:spcPts val="1920"/>
              </a:lnSpc>
            </a:pPr>
            <a:r>
              <a:rPr sz="1800" spc="-5" dirty="0">
                <a:latin typeface="Wingdings"/>
                <a:cs typeface="Wingdings"/>
              </a:rPr>
              <a:t></a:t>
            </a:r>
            <a:r>
              <a:rPr sz="1800" spc="-5" dirty="0">
                <a:latin typeface="Times New Roman"/>
                <a:cs typeface="Times New Roman"/>
              </a:rPr>
              <a:t> </a:t>
            </a:r>
            <a:r>
              <a:rPr sz="1800" spc="-5" dirty="0">
                <a:latin typeface="Calibri"/>
                <a:cs typeface="Calibri"/>
              </a:rPr>
              <a:t>Measures </a:t>
            </a:r>
            <a:r>
              <a:rPr sz="1800" dirty="0">
                <a:latin typeface="Calibri"/>
                <a:cs typeface="Calibri"/>
              </a:rPr>
              <a:t>the </a:t>
            </a:r>
            <a:r>
              <a:rPr sz="1800" spc="-5" dirty="0">
                <a:latin typeface="Calibri"/>
                <a:cs typeface="Calibri"/>
              </a:rPr>
              <a:t>tilt</a:t>
            </a:r>
            <a:r>
              <a:rPr sz="1800" spc="-20" dirty="0">
                <a:latin typeface="Calibri"/>
                <a:cs typeface="Calibri"/>
              </a:rPr>
              <a:t> </a:t>
            </a:r>
            <a:r>
              <a:rPr sz="1800" spc="-5" dirty="0">
                <a:latin typeface="Calibri"/>
                <a:cs typeface="Calibri"/>
              </a:rPr>
              <a:t>of</a:t>
            </a:r>
            <a:endParaRPr sz="1800" dirty="0">
              <a:latin typeface="Calibri"/>
              <a:cs typeface="Calibri"/>
            </a:endParaRPr>
          </a:p>
          <a:p>
            <a:pPr marL="52705" algn="ctr">
              <a:lnSpc>
                <a:spcPct val="100000"/>
              </a:lnSpc>
            </a:pPr>
            <a:r>
              <a:rPr sz="1800" dirty="0">
                <a:latin typeface="Calibri"/>
                <a:cs typeface="Calibri"/>
              </a:rPr>
              <a:t>the </a:t>
            </a:r>
            <a:r>
              <a:rPr sz="1800" spc="-5" dirty="0">
                <a:latin typeface="Calibri"/>
                <a:cs typeface="Calibri"/>
              </a:rPr>
              <a:t>device</a:t>
            </a:r>
            <a:r>
              <a:rPr sz="1800" spc="-40" dirty="0">
                <a:latin typeface="Calibri"/>
                <a:cs typeface="Calibri"/>
              </a:rPr>
              <a:t> </a:t>
            </a:r>
            <a:endParaRPr lang="en-IN" sz="1800" spc="-40" dirty="0" smtClean="0">
              <a:latin typeface="Calibri"/>
              <a:cs typeface="Calibri"/>
            </a:endParaRPr>
          </a:p>
          <a:p>
            <a:pPr marL="52705" algn="ctr">
              <a:lnSpc>
                <a:spcPct val="100000"/>
              </a:lnSpc>
            </a:pPr>
            <a:r>
              <a:rPr sz="1800" spc="-55" dirty="0" smtClean="0">
                <a:latin typeface="Calibri"/>
                <a:cs typeface="Calibri"/>
              </a:rPr>
              <a:t>(</a:t>
            </a:r>
            <a:r>
              <a:rPr sz="1800" spc="-55" dirty="0">
                <a:latin typeface="Calibri"/>
                <a:cs typeface="Calibri"/>
              </a:rPr>
              <a:t>w.r.t</a:t>
            </a:r>
            <a:r>
              <a:rPr sz="1800" spc="-55" dirty="0" smtClean="0">
                <a:latin typeface="Calibri"/>
                <a:cs typeface="Calibri"/>
              </a:rPr>
              <a:t>.</a:t>
            </a:r>
            <a:r>
              <a:rPr lang="en-IN" sz="1800" spc="-55" dirty="0" smtClean="0">
                <a:latin typeface="Calibri"/>
                <a:cs typeface="Calibri"/>
              </a:rPr>
              <a:t> gravity)</a:t>
            </a:r>
            <a:endParaRPr sz="1800" dirty="0">
              <a:latin typeface="Calibri"/>
              <a:cs typeface="Calibri"/>
            </a:endParaRPr>
          </a:p>
        </p:txBody>
      </p:sp>
      <p:sp>
        <p:nvSpPr>
          <p:cNvPr id="25" name="object 25"/>
          <p:cNvSpPr txBox="1"/>
          <p:nvPr/>
        </p:nvSpPr>
        <p:spPr>
          <a:xfrm>
            <a:off x="6328028" y="5704599"/>
            <a:ext cx="1853564" cy="539115"/>
          </a:xfrm>
          <a:prstGeom prst="rect">
            <a:avLst/>
          </a:prstGeom>
        </p:spPr>
        <p:txBody>
          <a:bodyPr vert="horz" wrap="square" lIns="0" tIns="0" rIns="0" bIns="0" rtlCol="0">
            <a:spAutoFit/>
          </a:bodyPr>
          <a:lstStyle/>
          <a:p>
            <a:pPr marL="12700">
              <a:lnSpc>
                <a:spcPts val="1905"/>
              </a:lnSpc>
            </a:pPr>
            <a:r>
              <a:rPr sz="1800" spc="-5" dirty="0">
                <a:latin typeface="Wingdings"/>
                <a:cs typeface="Wingdings"/>
              </a:rPr>
              <a:t></a:t>
            </a:r>
            <a:r>
              <a:rPr sz="1800" spc="-5" dirty="0">
                <a:latin typeface="Times New Roman"/>
                <a:cs typeface="Times New Roman"/>
              </a:rPr>
              <a:t> </a:t>
            </a:r>
            <a:r>
              <a:rPr sz="1800" spc="-10" dirty="0">
                <a:latin typeface="Calibri"/>
                <a:cs typeface="Calibri"/>
              </a:rPr>
              <a:t>Analyze  </a:t>
            </a:r>
            <a:r>
              <a:rPr sz="1800" dirty="0">
                <a:latin typeface="Calibri"/>
                <a:cs typeface="Calibri"/>
              </a:rPr>
              <a:t>the</a:t>
            </a:r>
            <a:r>
              <a:rPr sz="1800" spc="-90" dirty="0">
                <a:latin typeface="Calibri"/>
                <a:cs typeface="Calibri"/>
              </a:rPr>
              <a:t> </a:t>
            </a:r>
            <a:r>
              <a:rPr sz="1800" spc="-25" dirty="0">
                <a:latin typeface="Calibri"/>
                <a:cs typeface="Calibri"/>
              </a:rPr>
              <a:t>way</a:t>
            </a:r>
            <a:endParaRPr sz="1800">
              <a:latin typeface="Calibri"/>
              <a:cs typeface="Calibri"/>
            </a:endParaRPr>
          </a:p>
          <a:p>
            <a:pPr marL="12700">
              <a:lnSpc>
                <a:spcPts val="2150"/>
              </a:lnSpc>
            </a:pPr>
            <a:r>
              <a:rPr sz="1800" spc="-5" dirty="0">
                <a:latin typeface="Calibri"/>
                <a:cs typeface="Calibri"/>
              </a:rPr>
              <a:t>device is</a:t>
            </a:r>
            <a:r>
              <a:rPr sz="1800" spc="-50" dirty="0">
                <a:latin typeface="Calibri"/>
                <a:cs typeface="Calibri"/>
              </a:rPr>
              <a:t> </a:t>
            </a:r>
            <a:r>
              <a:rPr sz="1800" spc="-5" dirty="0">
                <a:latin typeface="Calibri"/>
                <a:cs typeface="Calibri"/>
              </a:rPr>
              <a:t>moving</a:t>
            </a:r>
            <a:endParaRPr sz="1800">
              <a:latin typeface="Calibri"/>
              <a:cs typeface="Calibri"/>
            </a:endParaRPr>
          </a:p>
        </p:txBody>
      </p:sp>
      <p:sp>
        <p:nvSpPr>
          <p:cNvPr id="26" name="object 26"/>
          <p:cNvSpPr txBox="1"/>
          <p:nvPr/>
        </p:nvSpPr>
        <p:spPr>
          <a:xfrm>
            <a:off x="5314950" y="6253239"/>
            <a:ext cx="3099435" cy="222625"/>
          </a:xfrm>
          <a:prstGeom prst="rect">
            <a:avLst/>
          </a:prstGeom>
        </p:spPr>
        <p:txBody>
          <a:bodyPr vert="horz" wrap="square" lIns="0" tIns="0" rIns="0" bIns="0" rtlCol="0">
            <a:spAutoFit/>
          </a:bodyPr>
          <a:lstStyle/>
          <a:p>
            <a:pPr marL="1025525">
              <a:lnSpc>
                <a:spcPts val="1695"/>
              </a:lnSpc>
            </a:pPr>
            <a:r>
              <a:rPr sz="1800" spc="-10" dirty="0">
                <a:latin typeface="Wingdings"/>
                <a:cs typeface="Wingdings"/>
              </a:rPr>
              <a:t></a:t>
            </a:r>
            <a:r>
              <a:rPr sz="1800" spc="-10" dirty="0">
                <a:latin typeface="Calibri"/>
                <a:cs typeface="Calibri"/>
              </a:rPr>
              <a:t>Vibrations </a:t>
            </a:r>
            <a:r>
              <a:rPr sz="1800" dirty="0">
                <a:latin typeface="Calibri"/>
                <a:cs typeface="Calibri"/>
              </a:rPr>
              <a:t>&amp;</a:t>
            </a:r>
            <a:r>
              <a:rPr sz="1800" spc="-50" dirty="0">
                <a:latin typeface="Calibri"/>
                <a:cs typeface="Calibri"/>
              </a:rPr>
              <a:t> </a:t>
            </a:r>
            <a:r>
              <a:rPr sz="1800" spc="-10" dirty="0" smtClean="0">
                <a:latin typeface="Calibri"/>
                <a:cs typeface="Calibri"/>
              </a:rPr>
              <a:t>Shocks</a:t>
            </a:r>
            <a:endParaRPr sz="1800" dirty="0">
              <a:latin typeface="Calibri"/>
              <a:cs typeface="Calibri"/>
            </a:endParaRPr>
          </a:p>
        </p:txBody>
      </p:sp>
      <p:sp>
        <p:nvSpPr>
          <p:cNvPr id="29" name="Rectangle 28"/>
          <p:cNvSpPr/>
          <p:nvPr/>
        </p:nvSpPr>
        <p:spPr>
          <a:xfrm>
            <a:off x="5038160" y="6434323"/>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157727" y="440436"/>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179826" y="477138"/>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60953" y="1305564"/>
            <a:ext cx="5676265" cy="553998"/>
          </a:xfrm>
          <a:prstGeom prst="rect">
            <a:avLst/>
          </a:prstGeom>
        </p:spPr>
        <p:txBody>
          <a:bodyPr vert="horz" wrap="square" lIns="0" tIns="0" rIns="0" bIns="0" rtlCol="0">
            <a:spAutoFit/>
          </a:bodyPr>
          <a:lstStyle/>
          <a:p>
            <a:pPr marL="12700" algn="ctr">
              <a:lnSpc>
                <a:spcPct val="100000"/>
              </a:lnSpc>
            </a:pPr>
            <a:r>
              <a:rPr sz="3600" i="1" spc="-10" dirty="0">
                <a:latin typeface="Calibri"/>
                <a:cs typeface="Calibri"/>
              </a:rPr>
              <a:t>Understanding</a:t>
            </a:r>
            <a:r>
              <a:rPr sz="3600" i="1" spc="-85" dirty="0">
                <a:latin typeface="Calibri"/>
                <a:cs typeface="Calibri"/>
              </a:rPr>
              <a:t> </a:t>
            </a:r>
            <a:r>
              <a:rPr sz="3600" i="1" spc="-15" dirty="0">
                <a:latin typeface="Calibri"/>
                <a:cs typeface="Calibri"/>
              </a:rPr>
              <a:t>Accelerometer</a:t>
            </a:r>
            <a:endParaRPr sz="3600" dirty="0">
              <a:latin typeface="Calibri"/>
              <a:cs typeface="Calibri"/>
            </a:endParaRPr>
          </a:p>
        </p:txBody>
      </p:sp>
      <p:sp>
        <p:nvSpPr>
          <p:cNvPr id="5" name="object 5"/>
          <p:cNvSpPr/>
          <p:nvPr/>
        </p:nvSpPr>
        <p:spPr>
          <a:xfrm>
            <a:off x="5608320" y="2209800"/>
            <a:ext cx="2385060" cy="28194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212594" y="2693542"/>
            <a:ext cx="3014980" cy="1287532"/>
          </a:xfrm>
          <a:prstGeom prst="rect">
            <a:avLst/>
          </a:prstGeom>
        </p:spPr>
        <p:txBody>
          <a:bodyPr vert="horz" wrap="square" lIns="0" tIns="0" rIns="0" bIns="0" rtlCol="0">
            <a:spAutoFit/>
          </a:bodyPr>
          <a:lstStyle/>
          <a:p>
            <a:pPr marL="12700">
              <a:lnSpc>
                <a:spcPts val="2865"/>
              </a:lnSpc>
            </a:pPr>
            <a:r>
              <a:rPr sz="2400" spc="-5" dirty="0">
                <a:latin typeface="Calibri"/>
                <a:cs typeface="Calibri"/>
              </a:rPr>
              <a:t>Remember </a:t>
            </a:r>
            <a:r>
              <a:rPr sz="2400" spc="-35" dirty="0">
                <a:latin typeface="Calibri"/>
                <a:cs typeface="Calibri"/>
              </a:rPr>
              <a:t>Hooke’s</a:t>
            </a:r>
            <a:r>
              <a:rPr sz="2400" spc="-80" dirty="0">
                <a:latin typeface="Calibri"/>
                <a:cs typeface="Calibri"/>
              </a:rPr>
              <a:t> </a:t>
            </a:r>
            <a:r>
              <a:rPr sz="2400" spc="-5" dirty="0">
                <a:latin typeface="Calibri"/>
                <a:cs typeface="Calibri"/>
              </a:rPr>
              <a:t>law:</a:t>
            </a:r>
            <a:endParaRPr sz="2400" dirty="0">
              <a:latin typeface="Calibri"/>
              <a:cs typeface="Calibri"/>
            </a:endParaRPr>
          </a:p>
          <a:p>
            <a:pPr marL="228600" indent="-216535">
              <a:lnSpc>
                <a:spcPts val="3345"/>
              </a:lnSpc>
              <a:tabLst>
                <a:tab pos="659765" algn="l"/>
                <a:tab pos="1156970" algn="l"/>
                <a:tab pos="1496060" algn="l"/>
              </a:tabLst>
            </a:pPr>
            <a:r>
              <a:rPr sz="2800" b="1" dirty="0">
                <a:latin typeface="Calibri"/>
                <a:cs typeface="Calibri"/>
              </a:rPr>
              <a:t>f</a:t>
            </a:r>
            <a:r>
              <a:rPr sz="2775" b="1" baseline="-21021" dirty="0">
                <a:latin typeface="Calibri"/>
                <a:cs typeface="Calibri"/>
              </a:rPr>
              <a:t>k   </a:t>
            </a:r>
            <a:r>
              <a:rPr sz="2775" b="1" spc="375" baseline="-21021" dirty="0">
                <a:latin typeface="Calibri"/>
                <a:cs typeface="Calibri"/>
              </a:rPr>
              <a:t> </a:t>
            </a:r>
            <a:r>
              <a:rPr sz="2800" b="1" spc="-5" dirty="0">
                <a:latin typeface="Calibri"/>
                <a:cs typeface="Calibri"/>
              </a:rPr>
              <a:t>=	kx	=	</a:t>
            </a:r>
            <a:r>
              <a:rPr sz="2800" b="1" dirty="0">
                <a:latin typeface="Calibri"/>
                <a:cs typeface="Calibri"/>
              </a:rPr>
              <a:t>mg</a:t>
            </a:r>
            <a:endParaRPr sz="2800" dirty="0">
              <a:latin typeface="Calibri"/>
              <a:cs typeface="Calibri"/>
            </a:endParaRPr>
          </a:p>
          <a:p>
            <a:pPr marR="1009650" algn="ctr">
              <a:lnSpc>
                <a:spcPct val="100000"/>
              </a:lnSpc>
            </a:pPr>
            <a:r>
              <a:rPr sz="3200" b="1" dirty="0" smtClean="0">
                <a:latin typeface="Calibri"/>
                <a:cs typeface="Calibri"/>
              </a:rPr>
              <a:t>g</a:t>
            </a:r>
            <a:r>
              <a:rPr sz="3200" b="1" dirty="0">
                <a:latin typeface="Calibri"/>
                <a:cs typeface="Calibri"/>
              </a:rPr>
              <a:t>=(kx)/m</a:t>
            </a:r>
            <a:endParaRPr sz="3200" dirty="0">
              <a:latin typeface="Calibri"/>
              <a:cs typeface="Calibri"/>
            </a:endParaRPr>
          </a:p>
        </p:txBody>
      </p:sp>
      <p:sp>
        <p:nvSpPr>
          <p:cNvPr id="7" name="object 7"/>
          <p:cNvSpPr txBox="1"/>
          <p:nvPr/>
        </p:nvSpPr>
        <p:spPr>
          <a:xfrm>
            <a:off x="2060194" y="5369052"/>
            <a:ext cx="4364990" cy="298450"/>
          </a:xfrm>
          <a:prstGeom prst="rect">
            <a:avLst/>
          </a:prstGeom>
        </p:spPr>
        <p:txBody>
          <a:bodyPr vert="horz" wrap="square" lIns="0" tIns="0" rIns="0" bIns="0" rtlCol="0">
            <a:spAutoFit/>
          </a:bodyPr>
          <a:lstStyle/>
          <a:p>
            <a:pPr marL="12700">
              <a:lnSpc>
                <a:spcPct val="100000"/>
              </a:lnSpc>
              <a:tabLst>
                <a:tab pos="4127500" algn="l"/>
              </a:tabLst>
            </a:pPr>
            <a:r>
              <a:rPr sz="1800" dirty="0">
                <a:latin typeface="Calibri"/>
                <a:cs typeface="Calibri"/>
              </a:rPr>
              <a:t>N</a:t>
            </a:r>
            <a:r>
              <a:rPr sz="1800" spc="-15" dirty="0">
                <a:latin typeface="Calibri"/>
                <a:cs typeface="Calibri"/>
              </a:rPr>
              <a:t>o</a:t>
            </a:r>
            <a:r>
              <a:rPr sz="1800" dirty="0">
                <a:latin typeface="Calibri"/>
                <a:cs typeface="Calibri"/>
              </a:rPr>
              <a:t>w</a:t>
            </a:r>
            <a:r>
              <a:rPr sz="1800" spc="5" dirty="0">
                <a:latin typeface="Calibri"/>
                <a:cs typeface="Calibri"/>
              </a:rPr>
              <a:t> </a:t>
            </a:r>
            <a:r>
              <a:rPr sz="1800" spc="-5" dirty="0">
                <a:latin typeface="Calibri"/>
                <a:cs typeface="Calibri"/>
              </a:rPr>
              <a:t>Som</a:t>
            </a:r>
            <a:r>
              <a:rPr sz="1800" spc="5" dirty="0">
                <a:latin typeface="Calibri"/>
                <a:cs typeface="Calibri"/>
              </a:rPr>
              <a:t>e</a:t>
            </a:r>
            <a:r>
              <a:rPr sz="1800" spc="-5" dirty="0">
                <a:latin typeface="Calibri"/>
                <a:cs typeface="Calibri"/>
              </a:rPr>
              <a:t>h</a:t>
            </a:r>
            <a:r>
              <a:rPr sz="1800" spc="-10" dirty="0">
                <a:latin typeface="Calibri"/>
                <a:cs typeface="Calibri"/>
              </a:rPr>
              <a:t>o</a:t>
            </a:r>
            <a:r>
              <a:rPr sz="1800" dirty="0">
                <a:latin typeface="Calibri"/>
                <a:cs typeface="Calibri"/>
              </a:rPr>
              <a:t>w</a:t>
            </a:r>
            <a:r>
              <a:rPr sz="1800" spc="10" dirty="0">
                <a:latin typeface="Calibri"/>
                <a:cs typeface="Calibri"/>
              </a:rPr>
              <a:t> </a:t>
            </a:r>
            <a:r>
              <a:rPr sz="1800" b="1" spc="-5" dirty="0">
                <a:latin typeface="Calibri"/>
                <a:cs typeface="Calibri"/>
              </a:rPr>
              <a:t>m</a:t>
            </a:r>
            <a:r>
              <a:rPr sz="1800" b="1" dirty="0">
                <a:latin typeface="Calibri"/>
                <a:cs typeface="Calibri"/>
              </a:rPr>
              <a:t>e</a:t>
            </a:r>
            <a:r>
              <a:rPr sz="1800" b="1" spc="-5" dirty="0">
                <a:latin typeface="Calibri"/>
                <a:cs typeface="Calibri"/>
              </a:rPr>
              <a:t>c</a:t>
            </a:r>
            <a:r>
              <a:rPr sz="1800" b="1" spc="5" dirty="0">
                <a:latin typeface="Calibri"/>
                <a:cs typeface="Calibri"/>
              </a:rPr>
              <a:t>h</a:t>
            </a:r>
            <a:r>
              <a:rPr sz="1800" b="1" dirty="0">
                <a:latin typeface="Calibri"/>
                <a:cs typeface="Calibri"/>
              </a:rPr>
              <a:t>an</a:t>
            </a:r>
            <a:r>
              <a:rPr sz="1800" b="1" spc="-10" dirty="0">
                <a:latin typeface="Calibri"/>
                <a:cs typeface="Calibri"/>
              </a:rPr>
              <a:t>ic</a:t>
            </a:r>
            <a:r>
              <a:rPr sz="1800" b="1" dirty="0">
                <a:latin typeface="Calibri"/>
                <a:cs typeface="Calibri"/>
              </a:rPr>
              <a:t>al</a:t>
            </a:r>
            <a:r>
              <a:rPr sz="1800" b="1" spc="-35" dirty="0">
                <a:latin typeface="Calibri"/>
                <a:cs typeface="Calibri"/>
              </a:rPr>
              <a:t> </a:t>
            </a:r>
            <a:r>
              <a:rPr sz="1800" b="1" dirty="0">
                <a:latin typeface="Calibri"/>
                <a:cs typeface="Calibri"/>
              </a:rPr>
              <a:t>dis</a:t>
            </a:r>
            <a:r>
              <a:rPr sz="1800" b="1" spc="5" dirty="0">
                <a:latin typeface="Calibri"/>
                <a:cs typeface="Calibri"/>
              </a:rPr>
              <a:t>p</a:t>
            </a:r>
            <a:r>
              <a:rPr sz="1800" b="1" dirty="0">
                <a:latin typeface="Calibri"/>
                <a:cs typeface="Calibri"/>
              </a:rPr>
              <a:t>la</a:t>
            </a:r>
            <a:r>
              <a:rPr sz="1800" b="1" spc="-10" dirty="0">
                <a:latin typeface="Calibri"/>
                <a:cs typeface="Calibri"/>
              </a:rPr>
              <a:t>ce</a:t>
            </a:r>
            <a:r>
              <a:rPr sz="1800" b="1" spc="-5" dirty="0">
                <a:latin typeface="Calibri"/>
                <a:cs typeface="Calibri"/>
              </a:rPr>
              <a:t>me</a:t>
            </a:r>
            <a:r>
              <a:rPr sz="1800" b="1" spc="-25" dirty="0">
                <a:latin typeface="Calibri"/>
                <a:cs typeface="Calibri"/>
              </a:rPr>
              <a:t>n</a:t>
            </a:r>
            <a:r>
              <a:rPr sz="1800" b="1" dirty="0">
                <a:latin typeface="Calibri"/>
                <a:cs typeface="Calibri"/>
              </a:rPr>
              <a:t>t	</a:t>
            </a:r>
            <a:r>
              <a:rPr sz="1800" b="1" spc="-5" dirty="0">
                <a:latin typeface="Wingdings"/>
                <a:cs typeface="Wingdings"/>
              </a:rPr>
              <a:t></a:t>
            </a:r>
            <a:endParaRPr sz="1800">
              <a:latin typeface="Wingdings"/>
              <a:cs typeface="Wingdings"/>
            </a:endParaRPr>
          </a:p>
        </p:txBody>
      </p:sp>
      <p:sp>
        <p:nvSpPr>
          <p:cNvPr id="8" name="object 8"/>
          <p:cNvSpPr txBox="1"/>
          <p:nvPr/>
        </p:nvSpPr>
        <p:spPr>
          <a:xfrm>
            <a:off x="6608444" y="5369052"/>
            <a:ext cx="1483360" cy="298450"/>
          </a:xfrm>
          <a:prstGeom prst="rect">
            <a:avLst/>
          </a:prstGeom>
        </p:spPr>
        <p:txBody>
          <a:bodyPr vert="horz" wrap="square" lIns="0" tIns="0" rIns="0" bIns="0" rtlCol="0">
            <a:spAutoFit/>
          </a:bodyPr>
          <a:lstStyle/>
          <a:p>
            <a:pPr marL="12700">
              <a:lnSpc>
                <a:spcPct val="100000"/>
              </a:lnSpc>
            </a:pPr>
            <a:r>
              <a:rPr sz="1800" b="1" spc="-5" dirty="0">
                <a:latin typeface="Calibri"/>
                <a:cs typeface="Calibri"/>
              </a:rPr>
              <a:t>electrical</a:t>
            </a:r>
            <a:r>
              <a:rPr sz="1800" b="1" spc="-120" dirty="0">
                <a:latin typeface="Calibri"/>
                <a:cs typeface="Calibri"/>
              </a:rPr>
              <a:t> </a:t>
            </a:r>
            <a:r>
              <a:rPr sz="1800" b="1" dirty="0">
                <a:latin typeface="Calibri"/>
                <a:cs typeface="Calibri"/>
              </a:rPr>
              <a:t>signal</a:t>
            </a:r>
            <a:endParaRPr sz="1800">
              <a:latin typeface="Calibri"/>
              <a:cs typeface="Calibri"/>
            </a:endParaRPr>
          </a:p>
        </p:txBody>
      </p:sp>
      <p:sp>
        <p:nvSpPr>
          <p:cNvPr id="9" name="object 9"/>
          <p:cNvSpPr txBox="1"/>
          <p:nvPr/>
        </p:nvSpPr>
        <p:spPr>
          <a:xfrm>
            <a:off x="3730878" y="5751576"/>
            <a:ext cx="5006340" cy="298450"/>
          </a:xfrm>
          <a:prstGeom prst="rect">
            <a:avLst/>
          </a:prstGeom>
        </p:spPr>
        <p:txBody>
          <a:bodyPr vert="horz" wrap="square" lIns="0" tIns="0" rIns="0" bIns="0" rtlCol="0">
            <a:spAutoFit/>
          </a:bodyPr>
          <a:lstStyle/>
          <a:p>
            <a:pPr marL="12700">
              <a:lnSpc>
                <a:spcPct val="100000"/>
              </a:lnSpc>
            </a:pPr>
            <a:r>
              <a:rPr sz="1800" u="heavy" spc="-10" dirty="0">
                <a:solidFill>
                  <a:srgbClr val="0462C1"/>
                </a:solidFill>
                <a:latin typeface="Calibri"/>
                <a:cs typeface="Calibri"/>
                <a:hlinkClick r:id="rId5"/>
              </a:rPr>
              <a:t>piezoelectric</a:t>
            </a:r>
            <a:r>
              <a:rPr sz="1800" spc="-10" dirty="0">
                <a:solidFill>
                  <a:srgbClr val="0D0D0D"/>
                </a:solidFill>
                <a:latin typeface="Calibri"/>
                <a:cs typeface="Calibri"/>
              </a:rPr>
              <a:t>, </a:t>
            </a:r>
            <a:r>
              <a:rPr sz="1800" u="heavy" spc="-10" dirty="0">
                <a:solidFill>
                  <a:srgbClr val="0462C1"/>
                </a:solidFill>
                <a:latin typeface="Calibri"/>
                <a:cs typeface="Calibri"/>
                <a:hlinkClick r:id="rId6"/>
              </a:rPr>
              <a:t>piezoresistive </a:t>
            </a:r>
            <a:r>
              <a:rPr sz="1800" spc="-5" dirty="0">
                <a:solidFill>
                  <a:srgbClr val="0D0D0D"/>
                </a:solidFill>
                <a:latin typeface="Calibri"/>
                <a:cs typeface="Calibri"/>
              </a:rPr>
              <a:t>or </a:t>
            </a:r>
            <a:r>
              <a:rPr sz="1800" u="heavy" spc="-10" dirty="0">
                <a:solidFill>
                  <a:srgbClr val="0462C1"/>
                </a:solidFill>
                <a:latin typeface="Calibri"/>
                <a:cs typeface="Calibri"/>
                <a:hlinkClick r:id="rId7"/>
              </a:rPr>
              <a:t>capacitive</a:t>
            </a:r>
            <a:r>
              <a:rPr sz="1800" u="heavy" spc="70" dirty="0">
                <a:solidFill>
                  <a:srgbClr val="0462C1"/>
                </a:solidFill>
                <a:latin typeface="Calibri"/>
                <a:cs typeface="Calibri"/>
                <a:hlinkClick r:id="rId7"/>
              </a:rPr>
              <a:t> </a:t>
            </a:r>
            <a:r>
              <a:rPr sz="1800" spc="-5" dirty="0">
                <a:solidFill>
                  <a:srgbClr val="0D0D0D"/>
                </a:solidFill>
                <a:latin typeface="Calibri"/>
                <a:cs typeface="Calibri"/>
              </a:rPr>
              <a:t>components</a:t>
            </a:r>
            <a:endParaRPr sz="1800">
              <a:latin typeface="Calibri"/>
              <a:cs typeface="Calibri"/>
            </a:endParaRPr>
          </a:p>
        </p:txBody>
      </p:sp>
      <p:sp>
        <p:nvSpPr>
          <p:cNvPr id="11" name="Rectangle 10"/>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64792" y="2133600"/>
            <a:ext cx="4323587" cy="29337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513832" y="2182367"/>
            <a:ext cx="5132832" cy="301904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571876" y="5371795"/>
            <a:ext cx="6345555" cy="559435"/>
          </a:xfrm>
          <a:prstGeom prst="rect">
            <a:avLst/>
          </a:prstGeom>
        </p:spPr>
        <p:txBody>
          <a:bodyPr vert="horz" wrap="square" lIns="0" tIns="0" rIns="0" bIns="0" rtlCol="0">
            <a:spAutoFit/>
          </a:bodyPr>
          <a:lstStyle/>
          <a:p>
            <a:pPr algn="ctr">
              <a:lnSpc>
                <a:spcPct val="100000"/>
              </a:lnSpc>
            </a:pPr>
            <a:r>
              <a:rPr sz="1800" b="1" u="heavy" spc="-5" dirty="0">
                <a:latin typeface="Arial"/>
                <a:cs typeface="Arial"/>
              </a:rPr>
              <a:t>These </a:t>
            </a:r>
            <a:r>
              <a:rPr sz="1800" b="1" u="heavy" dirty="0">
                <a:latin typeface="Arial"/>
                <a:cs typeface="Arial"/>
              </a:rPr>
              <a:t>tiny </a:t>
            </a:r>
            <a:r>
              <a:rPr sz="1800" b="1" u="heavy" spc="-10" dirty="0">
                <a:latin typeface="Arial"/>
                <a:cs typeface="Arial"/>
              </a:rPr>
              <a:t>crystal </a:t>
            </a:r>
            <a:r>
              <a:rPr sz="1800" b="1" u="heavy" spc="-5" dirty="0">
                <a:latin typeface="Arial"/>
                <a:cs typeface="Arial"/>
              </a:rPr>
              <a:t>structures </a:t>
            </a:r>
            <a:r>
              <a:rPr sz="1800" b="1" u="heavy" dirty="0">
                <a:latin typeface="Arial"/>
                <a:cs typeface="Arial"/>
              </a:rPr>
              <a:t>output </a:t>
            </a:r>
            <a:r>
              <a:rPr sz="1800" b="1" u="heavy" spc="-5" dirty="0">
                <a:latin typeface="Arial"/>
                <a:cs typeface="Arial"/>
              </a:rPr>
              <a:t>electrical</a:t>
            </a:r>
            <a:r>
              <a:rPr sz="1800" b="1" u="heavy" spc="65" dirty="0">
                <a:latin typeface="Arial"/>
                <a:cs typeface="Arial"/>
              </a:rPr>
              <a:t> </a:t>
            </a:r>
            <a:r>
              <a:rPr sz="1800" b="1" u="heavy" spc="-5" dirty="0">
                <a:latin typeface="Arial"/>
                <a:cs typeface="Arial"/>
              </a:rPr>
              <a:t>charge</a:t>
            </a:r>
            <a:endParaRPr sz="1800">
              <a:latin typeface="Arial"/>
              <a:cs typeface="Arial"/>
            </a:endParaRPr>
          </a:p>
          <a:p>
            <a:pPr algn="ctr">
              <a:lnSpc>
                <a:spcPct val="100000"/>
              </a:lnSpc>
            </a:pPr>
            <a:r>
              <a:rPr sz="1800" b="1" u="heavy" spc="-10" dirty="0">
                <a:latin typeface="Arial"/>
                <a:cs typeface="Arial"/>
              </a:rPr>
              <a:t> </a:t>
            </a:r>
            <a:r>
              <a:rPr sz="1800" b="1" u="heavy" spc="10" dirty="0">
                <a:latin typeface="Arial"/>
                <a:cs typeface="Arial"/>
              </a:rPr>
              <a:t>when </a:t>
            </a:r>
            <a:r>
              <a:rPr sz="1800" b="1" u="heavy" dirty="0">
                <a:latin typeface="Arial"/>
                <a:cs typeface="Arial"/>
              </a:rPr>
              <a:t>placed under </a:t>
            </a:r>
            <a:r>
              <a:rPr sz="1800" b="1" u="heavy" spc="-5" dirty="0">
                <a:latin typeface="Arial"/>
                <a:cs typeface="Arial"/>
              </a:rPr>
              <a:t>mechanical stress </a:t>
            </a:r>
            <a:r>
              <a:rPr sz="1800" b="1" u="heavy" dirty="0">
                <a:latin typeface="Arial"/>
                <a:cs typeface="Arial"/>
              </a:rPr>
              <a:t>( e.g. </a:t>
            </a:r>
            <a:r>
              <a:rPr sz="1800" b="1" u="heavy" spc="-5" dirty="0">
                <a:latin typeface="Arial"/>
                <a:cs typeface="Arial"/>
              </a:rPr>
              <a:t>acceleration).</a:t>
            </a:r>
            <a:endParaRPr sz="1800">
              <a:latin typeface="Arial"/>
              <a:cs typeface="Arial"/>
            </a:endParaRPr>
          </a:p>
        </p:txBody>
      </p:sp>
      <p:sp>
        <p:nvSpPr>
          <p:cNvPr id="5" name="object 5"/>
          <p:cNvSpPr/>
          <p:nvPr/>
        </p:nvSpPr>
        <p:spPr>
          <a:xfrm>
            <a:off x="3326891" y="431291"/>
            <a:ext cx="5172456" cy="4709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48609" y="467741"/>
            <a:ext cx="5130546" cy="428371"/>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906520" y="1266178"/>
            <a:ext cx="5676265" cy="553998"/>
          </a:xfrm>
          <a:prstGeom prst="rect">
            <a:avLst/>
          </a:prstGeom>
        </p:spPr>
        <p:txBody>
          <a:bodyPr vert="horz" wrap="square" lIns="0" tIns="0" rIns="0" bIns="0" rtlCol="0">
            <a:spAutoFit/>
          </a:bodyPr>
          <a:lstStyle/>
          <a:p>
            <a:pPr marL="12700">
              <a:lnSpc>
                <a:spcPct val="100000"/>
              </a:lnSpc>
            </a:pPr>
            <a:r>
              <a:rPr lang="en-IN" sz="3600" i="1" spc="-10" dirty="0" smtClean="0">
                <a:latin typeface="Calibri"/>
                <a:cs typeface="Calibri"/>
              </a:rPr>
              <a:t> </a:t>
            </a:r>
            <a:r>
              <a:rPr sz="3600" i="1" spc="-10" dirty="0" smtClean="0">
                <a:latin typeface="Calibri"/>
                <a:cs typeface="Calibri"/>
              </a:rPr>
              <a:t>Understanding</a:t>
            </a:r>
            <a:r>
              <a:rPr sz="3600" i="1" spc="-85" dirty="0" smtClean="0">
                <a:latin typeface="Calibri"/>
                <a:cs typeface="Calibri"/>
              </a:rPr>
              <a:t> </a:t>
            </a:r>
            <a:r>
              <a:rPr sz="3600" i="1" spc="-15" dirty="0">
                <a:latin typeface="Calibri"/>
                <a:cs typeface="Calibri"/>
              </a:rPr>
              <a:t>Accelerometer</a:t>
            </a:r>
            <a:endParaRPr sz="3600" dirty="0">
              <a:latin typeface="Calibri"/>
              <a:cs typeface="Calibri"/>
            </a:endParaRPr>
          </a:p>
        </p:txBody>
      </p:sp>
      <p:sp>
        <p:nvSpPr>
          <p:cNvPr id="9" name="Rectangle 8"/>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3250564" y="511809"/>
            <a:ext cx="5130546" cy="428371"/>
          </a:xfrm>
          <a:prstGeom prst="rect">
            <a:avLst/>
          </a:prstGeom>
          <a:blipFill>
            <a:blip r:embed="rId2" cstate="print"/>
            <a:stretch>
              <a:fillRect/>
            </a:stretch>
          </a:blipFill>
        </p:spPr>
        <p:txBody>
          <a:bodyPr wrap="square" lIns="0" tIns="0" rIns="0" bIns="0" rtlCol="0"/>
          <a:lstStyle/>
          <a:p>
            <a:endParaRPr/>
          </a:p>
        </p:txBody>
      </p:sp>
      <p:sp>
        <p:nvSpPr>
          <p:cNvPr id="5" name="object 8"/>
          <p:cNvSpPr txBox="1">
            <a:spLocks noGrp="1"/>
          </p:cNvSpPr>
          <p:nvPr>
            <p:ph type="title"/>
          </p:nvPr>
        </p:nvSpPr>
        <p:spPr>
          <a:xfrm>
            <a:off x="905255" y="1205860"/>
            <a:ext cx="10515600" cy="677108"/>
          </a:xfrm>
          <a:prstGeom prst="rect">
            <a:avLst/>
          </a:prstGeom>
        </p:spPr>
        <p:txBody>
          <a:bodyPr vert="horz" wrap="square" lIns="0" tIns="0" rIns="0" bIns="0" rtlCol="0">
            <a:spAutoFit/>
          </a:bodyPr>
          <a:lstStyle/>
          <a:p>
            <a:pPr marL="88900" algn="ctr">
              <a:lnSpc>
                <a:spcPct val="100000"/>
              </a:lnSpc>
            </a:pPr>
            <a:r>
              <a:rPr b="0" u="none" spc="-20" dirty="0">
                <a:latin typeface="Calibri"/>
                <a:cs typeface="Calibri"/>
              </a:rPr>
              <a:t>So</a:t>
            </a:r>
            <a:r>
              <a:rPr b="0" u="none" spc="-20" dirty="0" smtClean="0">
                <a:latin typeface="Calibri"/>
                <a:cs typeface="Calibri"/>
              </a:rPr>
              <a:t>,</a:t>
            </a:r>
            <a:r>
              <a:rPr lang="en-IN" b="0" u="none" spc="-20" dirty="0" smtClean="0">
                <a:latin typeface="Calibri"/>
                <a:cs typeface="Calibri"/>
              </a:rPr>
              <a:t> How does it work</a:t>
            </a:r>
            <a:r>
              <a:rPr b="0" u="none" spc="-10" dirty="0" smtClean="0">
                <a:solidFill>
                  <a:srgbClr val="C00000"/>
                </a:solidFill>
                <a:latin typeface="Calibri"/>
                <a:cs typeface="Calibri"/>
              </a:rPr>
              <a:t>??</a:t>
            </a:r>
            <a:r>
              <a:rPr lang="en-IN" b="0" u="none" spc="-10" dirty="0" smtClean="0">
                <a:solidFill>
                  <a:srgbClr val="C00000"/>
                </a:solidFill>
                <a:latin typeface="Calibri"/>
                <a:cs typeface="Calibri"/>
              </a:rPr>
              <a:t>?</a:t>
            </a:r>
            <a:endParaRPr b="0" u="none" spc="-10" dirty="0">
              <a:solidFill>
                <a:srgbClr val="C00000"/>
              </a:solidFill>
              <a:latin typeface="Calibri"/>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817" y="2149163"/>
            <a:ext cx="8190476" cy="4317460"/>
          </a:xfrm>
          <a:prstGeom prst="rect">
            <a:avLst/>
          </a:prstGeom>
        </p:spPr>
      </p:pic>
      <p:sp>
        <p:nvSpPr>
          <p:cNvPr id="7" name="Rectangle 6"/>
          <p:cNvSpPr/>
          <p:nvPr/>
        </p:nvSpPr>
        <p:spPr>
          <a:xfrm>
            <a:off x="5234756" y="6363486"/>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2362872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8474" y="2148648"/>
            <a:ext cx="9559636" cy="4154984"/>
          </a:xfrm>
          <a:prstGeom prst="rect">
            <a:avLst/>
          </a:prstGeom>
        </p:spPr>
        <p:txBody>
          <a:bodyPr wrap="square">
            <a:spAutoFit/>
          </a:bodyPr>
          <a:lstStyle/>
          <a:p>
            <a:r>
              <a:rPr lang="en-US" sz="2400" dirty="0">
                <a:latin typeface="Bookman Old Style" panose="02050604050505020204" pitchFamily="18" charset="0"/>
              </a:rPr>
              <a:t>An accelerometer works on the principle of piezo electric effect. Here, imagine a cuboidal box, having a small ball inside it, like in the picture above. The walls of this box are made with piezo electric crystals. Whenever you tilt the box, the ball is forced to move in the direction of the inclination, due to gravity. The wall with which the ball collides, creates tiny piezo electric currents. There are totally, three pairs of opposite walls in a cuboid. Each pair corresponds to an axis in 3D space: X, Y and Z axes. Depending on the current produced from the piezo electric walls, we can determine the direction of inclination and its magnitude.</a:t>
            </a:r>
            <a:endParaRPr lang="en-IN" sz="2400" dirty="0">
              <a:latin typeface="Bookman Old Style" panose="02050604050505020204" pitchFamily="18" charset="0"/>
            </a:endParaRPr>
          </a:p>
        </p:txBody>
      </p:sp>
      <p:sp>
        <p:nvSpPr>
          <p:cNvPr id="5" name="object 3"/>
          <p:cNvSpPr/>
          <p:nvPr/>
        </p:nvSpPr>
        <p:spPr>
          <a:xfrm>
            <a:off x="3250564" y="511809"/>
            <a:ext cx="5130546" cy="428371"/>
          </a:xfrm>
          <a:prstGeom prst="rect">
            <a:avLst/>
          </a:prstGeom>
          <a:blipFill>
            <a:blip r:embed="rId2" cstate="print"/>
            <a:stretch>
              <a:fillRect/>
            </a:stretch>
          </a:blipFill>
        </p:spPr>
        <p:txBody>
          <a:bodyPr wrap="square" lIns="0" tIns="0" rIns="0" bIns="0" rtlCol="0"/>
          <a:lstStyle/>
          <a:p>
            <a:endParaRPr/>
          </a:p>
        </p:txBody>
      </p:sp>
      <p:sp>
        <p:nvSpPr>
          <p:cNvPr id="6" name="object 8"/>
          <p:cNvSpPr txBox="1">
            <a:spLocks noGrp="1"/>
          </p:cNvSpPr>
          <p:nvPr>
            <p:ph type="title"/>
          </p:nvPr>
        </p:nvSpPr>
        <p:spPr>
          <a:xfrm>
            <a:off x="905255" y="1205860"/>
            <a:ext cx="10515600" cy="677108"/>
          </a:xfrm>
          <a:prstGeom prst="rect">
            <a:avLst/>
          </a:prstGeom>
        </p:spPr>
        <p:txBody>
          <a:bodyPr vert="horz" wrap="square" lIns="0" tIns="0" rIns="0" bIns="0" rtlCol="0">
            <a:spAutoFit/>
          </a:bodyPr>
          <a:lstStyle/>
          <a:p>
            <a:pPr marL="88900" algn="ctr">
              <a:lnSpc>
                <a:spcPct val="100000"/>
              </a:lnSpc>
            </a:pPr>
            <a:r>
              <a:rPr b="0" u="none" spc="-20" dirty="0">
                <a:latin typeface="Calibri"/>
                <a:cs typeface="Calibri"/>
              </a:rPr>
              <a:t>So</a:t>
            </a:r>
            <a:r>
              <a:rPr b="0" u="none" spc="-20" dirty="0" smtClean="0">
                <a:latin typeface="Calibri"/>
                <a:cs typeface="Calibri"/>
              </a:rPr>
              <a:t>,</a:t>
            </a:r>
            <a:r>
              <a:rPr lang="en-IN" b="0" u="none" spc="-20" dirty="0" smtClean="0">
                <a:latin typeface="Calibri"/>
                <a:cs typeface="Calibri"/>
              </a:rPr>
              <a:t> How does it work</a:t>
            </a:r>
            <a:r>
              <a:rPr b="0" u="none" spc="-10" dirty="0" smtClean="0">
                <a:solidFill>
                  <a:srgbClr val="C00000"/>
                </a:solidFill>
                <a:latin typeface="Calibri"/>
                <a:cs typeface="Calibri"/>
              </a:rPr>
              <a:t>??</a:t>
            </a:r>
            <a:r>
              <a:rPr lang="en-IN" b="0" u="none" spc="-10" dirty="0" smtClean="0">
                <a:solidFill>
                  <a:srgbClr val="C00000"/>
                </a:solidFill>
                <a:latin typeface="Calibri"/>
                <a:cs typeface="Calibri"/>
              </a:rPr>
              <a:t>?</a:t>
            </a:r>
            <a:endParaRPr b="0" u="none" spc="-10" dirty="0">
              <a:solidFill>
                <a:srgbClr val="C00000"/>
              </a:solidFill>
              <a:latin typeface="Calibri"/>
              <a:cs typeface="Calibri"/>
            </a:endParaRPr>
          </a:p>
        </p:txBody>
      </p:sp>
      <p:sp>
        <p:nvSpPr>
          <p:cNvPr id="7" name="Rectangle 6"/>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3169129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pPr algn="ctr"/>
            <a:endParaRPr dirty="0"/>
          </a:p>
        </p:txBody>
      </p:sp>
      <p:sp>
        <p:nvSpPr>
          <p:cNvPr id="4" name="object 4"/>
          <p:cNvSpPr txBox="1">
            <a:spLocks noGrp="1"/>
          </p:cNvSpPr>
          <p:nvPr>
            <p:ph type="title"/>
          </p:nvPr>
        </p:nvSpPr>
        <p:spPr>
          <a:xfrm>
            <a:off x="1194470" y="1246053"/>
            <a:ext cx="10515600" cy="677108"/>
          </a:xfrm>
          <a:prstGeom prst="rect">
            <a:avLst/>
          </a:prstGeom>
        </p:spPr>
        <p:txBody>
          <a:bodyPr vert="horz" wrap="square" lIns="0" tIns="0" rIns="0" bIns="0" rtlCol="0">
            <a:spAutoFit/>
          </a:bodyPr>
          <a:lstStyle/>
          <a:p>
            <a:pPr marL="88900" algn="ctr">
              <a:lnSpc>
                <a:spcPct val="100000"/>
              </a:lnSpc>
            </a:pPr>
            <a:r>
              <a:rPr b="0" u="none" spc="-20" dirty="0">
                <a:latin typeface="Calibri"/>
                <a:cs typeface="Calibri"/>
              </a:rPr>
              <a:t>So, </a:t>
            </a:r>
            <a:r>
              <a:rPr b="0" u="none" spc="-5" dirty="0">
                <a:latin typeface="Calibri"/>
                <a:cs typeface="Calibri"/>
              </a:rPr>
              <a:t>What </a:t>
            </a:r>
            <a:r>
              <a:rPr b="0" u="none" dirty="0">
                <a:latin typeface="Calibri"/>
                <a:cs typeface="Calibri"/>
              </a:rPr>
              <a:t>is an</a:t>
            </a:r>
            <a:r>
              <a:rPr b="0" u="none" spc="-15" dirty="0">
                <a:latin typeface="Calibri"/>
                <a:cs typeface="Calibri"/>
              </a:rPr>
              <a:t> </a:t>
            </a:r>
            <a:r>
              <a:rPr b="0" u="none" spc="-10" dirty="0">
                <a:latin typeface="Calibri"/>
                <a:cs typeface="Calibri"/>
              </a:rPr>
              <a:t>accelerometer</a:t>
            </a:r>
            <a:r>
              <a:rPr b="0" u="none" spc="-10" dirty="0" smtClean="0">
                <a:solidFill>
                  <a:srgbClr val="C00000"/>
                </a:solidFill>
                <a:latin typeface="Calibri"/>
                <a:cs typeface="Calibri"/>
              </a:rPr>
              <a:t>??</a:t>
            </a:r>
            <a:r>
              <a:rPr lang="en-IN" b="0" u="none" spc="-10" dirty="0" smtClean="0">
                <a:solidFill>
                  <a:srgbClr val="C00000"/>
                </a:solidFill>
                <a:latin typeface="Calibri"/>
                <a:cs typeface="Calibri"/>
              </a:rPr>
              <a:t>?</a:t>
            </a:r>
            <a:endParaRPr b="0" u="none" spc="-10" dirty="0">
              <a:solidFill>
                <a:srgbClr val="C00000"/>
              </a:solidFill>
              <a:latin typeface="Calibri"/>
              <a:cs typeface="Calibri"/>
            </a:endParaRPr>
          </a:p>
        </p:txBody>
      </p:sp>
      <p:sp>
        <p:nvSpPr>
          <p:cNvPr id="5" name="object 5"/>
          <p:cNvSpPr txBox="1"/>
          <p:nvPr/>
        </p:nvSpPr>
        <p:spPr>
          <a:xfrm>
            <a:off x="3373882" y="2516378"/>
            <a:ext cx="5641340" cy="842010"/>
          </a:xfrm>
          <a:prstGeom prst="rect">
            <a:avLst/>
          </a:prstGeom>
        </p:spPr>
        <p:txBody>
          <a:bodyPr vert="horz" wrap="square" lIns="0" tIns="0" rIns="0" bIns="0" rtlCol="0">
            <a:spAutoFit/>
          </a:bodyPr>
          <a:lstStyle/>
          <a:p>
            <a:pPr marL="12700">
              <a:lnSpc>
                <a:spcPct val="100000"/>
              </a:lnSpc>
              <a:tabLst>
                <a:tab pos="4432300" algn="l"/>
              </a:tabLst>
            </a:pPr>
            <a:r>
              <a:rPr sz="2400" dirty="0">
                <a:latin typeface="Calibri"/>
                <a:cs typeface="Calibri"/>
              </a:rPr>
              <a:t>Simply</a:t>
            </a:r>
            <a:r>
              <a:rPr sz="2400" spc="-10" dirty="0">
                <a:latin typeface="Calibri"/>
                <a:cs typeface="Calibri"/>
              </a:rPr>
              <a:t> </a:t>
            </a:r>
            <a:r>
              <a:rPr sz="2400" spc="-30" dirty="0">
                <a:latin typeface="Calibri"/>
                <a:cs typeface="Calibri"/>
              </a:rPr>
              <a:t>s</a:t>
            </a:r>
            <a:r>
              <a:rPr sz="2400" spc="-25" dirty="0">
                <a:latin typeface="Calibri"/>
                <a:cs typeface="Calibri"/>
              </a:rPr>
              <a:t>tat</a:t>
            </a:r>
            <a:r>
              <a:rPr sz="2400" dirty="0">
                <a:latin typeface="Calibri"/>
                <a:cs typeface="Calibri"/>
              </a:rPr>
              <a:t>ed…</a:t>
            </a:r>
            <a:r>
              <a:rPr sz="2400" spc="-15" dirty="0">
                <a:latin typeface="Calibri"/>
                <a:cs typeface="Calibri"/>
              </a:rPr>
              <a:t> </a:t>
            </a:r>
            <a:r>
              <a:rPr sz="2400" dirty="0">
                <a:latin typeface="Calibri"/>
                <a:cs typeface="Calibri"/>
              </a:rPr>
              <a:t>It</a:t>
            </a:r>
            <a:r>
              <a:rPr sz="2400" spc="-25" dirty="0">
                <a:latin typeface="Calibri"/>
                <a:cs typeface="Calibri"/>
              </a:rPr>
              <a:t> </a:t>
            </a:r>
            <a:r>
              <a:rPr sz="2400" dirty="0">
                <a:latin typeface="Calibri"/>
                <a:cs typeface="Calibri"/>
              </a:rPr>
              <a:t>is a</a:t>
            </a:r>
            <a:r>
              <a:rPr sz="2400" spc="-15" dirty="0">
                <a:latin typeface="Calibri"/>
                <a:cs typeface="Calibri"/>
              </a:rPr>
              <a:t> </a:t>
            </a:r>
            <a:r>
              <a:rPr sz="4350" spc="22" baseline="-21072" dirty="0">
                <a:latin typeface="Calibri"/>
                <a:cs typeface="Calibri"/>
              </a:rPr>
              <a:t>^</a:t>
            </a:r>
            <a:r>
              <a:rPr sz="4350" spc="-187" baseline="-21072" dirty="0">
                <a:latin typeface="Calibri"/>
                <a:cs typeface="Calibri"/>
              </a:rPr>
              <a:t> </a:t>
            </a:r>
            <a:r>
              <a:rPr sz="2400" spc="-5" dirty="0">
                <a:latin typeface="Calibri"/>
                <a:cs typeface="Calibri"/>
              </a:rPr>
              <a:t>d</a:t>
            </a:r>
            <a:r>
              <a:rPr sz="2400" spc="-10" dirty="0">
                <a:latin typeface="Calibri"/>
                <a:cs typeface="Calibri"/>
              </a:rPr>
              <a:t>e</a:t>
            </a:r>
            <a:r>
              <a:rPr sz="2400" dirty="0">
                <a:latin typeface="Calibri"/>
                <a:cs typeface="Calibri"/>
              </a:rPr>
              <a:t>vice</a:t>
            </a:r>
            <a:r>
              <a:rPr sz="2400" spc="-5" dirty="0">
                <a:latin typeface="Calibri"/>
                <a:cs typeface="Calibri"/>
              </a:rPr>
              <a:t> </a:t>
            </a:r>
            <a:r>
              <a:rPr sz="2400" dirty="0">
                <a:latin typeface="Calibri"/>
                <a:cs typeface="Calibri"/>
              </a:rPr>
              <a:t>th</a:t>
            </a:r>
            <a:r>
              <a:rPr sz="2400" spc="-30" dirty="0">
                <a:latin typeface="Calibri"/>
                <a:cs typeface="Calibri"/>
              </a:rPr>
              <a:t>a</a:t>
            </a:r>
            <a:r>
              <a:rPr sz="2400" dirty="0">
                <a:latin typeface="Calibri"/>
                <a:cs typeface="Calibri"/>
              </a:rPr>
              <a:t>t	measu</a:t>
            </a:r>
            <a:r>
              <a:rPr sz="2400" spc="-35" dirty="0">
                <a:latin typeface="Calibri"/>
                <a:cs typeface="Calibri"/>
              </a:rPr>
              <a:t>r</a:t>
            </a:r>
            <a:r>
              <a:rPr sz="2400" dirty="0">
                <a:latin typeface="Calibri"/>
                <a:cs typeface="Calibri"/>
              </a:rPr>
              <a:t>es</a:t>
            </a:r>
            <a:endParaRPr sz="2400">
              <a:latin typeface="Calibri"/>
              <a:cs typeface="Calibri"/>
            </a:endParaRPr>
          </a:p>
          <a:p>
            <a:pPr marL="56515">
              <a:lnSpc>
                <a:spcPct val="100000"/>
              </a:lnSpc>
              <a:spcBef>
                <a:spcPts val="45"/>
              </a:spcBef>
            </a:pPr>
            <a:r>
              <a:rPr sz="2400" b="1" spc="-10" dirty="0">
                <a:latin typeface="Calibri"/>
                <a:cs typeface="Calibri"/>
              </a:rPr>
              <a:t>acceleration</a:t>
            </a:r>
            <a:r>
              <a:rPr sz="2400" b="1" spc="-80" dirty="0">
                <a:latin typeface="Calibri"/>
                <a:cs typeface="Calibri"/>
              </a:rPr>
              <a:t> </a:t>
            </a:r>
            <a:r>
              <a:rPr sz="2400" b="1" spc="-20" dirty="0">
                <a:latin typeface="Calibri"/>
                <a:cs typeface="Calibri"/>
              </a:rPr>
              <a:t>force</a:t>
            </a:r>
            <a:endParaRPr sz="2400">
              <a:latin typeface="Calibri"/>
              <a:cs typeface="Calibri"/>
            </a:endParaRPr>
          </a:p>
        </p:txBody>
      </p:sp>
      <p:sp>
        <p:nvSpPr>
          <p:cNvPr id="6" name="object 6"/>
          <p:cNvSpPr txBox="1"/>
          <p:nvPr/>
        </p:nvSpPr>
        <p:spPr>
          <a:xfrm>
            <a:off x="2598166" y="2335657"/>
            <a:ext cx="4269740" cy="610235"/>
          </a:xfrm>
          <a:prstGeom prst="rect">
            <a:avLst/>
          </a:prstGeom>
        </p:spPr>
        <p:txBody>
          <a:bodyPr vert="horz" wrap="square" lIns="0" tIns="0" rIns="0" bIns="0" rtlCol="0">
            <a:spAutoFit/>
          </a:bodyPr>
          <a:lstStyle/>
          <a:p>
            <a:pPr marL="2522855">
              <a:lnSpc>
                <a:spcPts val="2039"/>
              </a:lnSpc>
            </a:pPr>
            <a:r>
              <a:rPr sz="1800" b="1" spc="-10" dirty="0">
                <a:latin typeface="Calibri"/>
                <a:cs typeface="Calibri"/>
              </a:rPr>
              <a:t>electromechanical</a:t>
            </a:r>
            <a:endParaRPr sz="1800" dirty="0">
              <a:latin typeface="Calibri"/>
              <a:cs typeface="Calibri"/>
            </a:endParaRPr>
          </a:p>
          <a:p>
            <a:pPr marL="12700">
              <a:lnSpc>
                <a:spcPts val="2760"/>
              </a:lnSpc>
            </a:pPr>
            <a:r>
              <a:rPr sz="2400" dirty="0">
                <a:latin typeface="Wingdings"/>
                <a:cs typeface="Wingdings"/>
              </a:rPr>
              <a:t></a:t>
            </a:r>
          </a:p>
        </p:txBody>
      </p:sp>
      <p:sp>
        <p:nvSpPr>
          <p:cNvPr id="7" name="object 7"/>
          <p:cNvSpPr txBox="1"/>
          <p:nvPr/>
        </p:nvSpPr>
        <p:spPr>
          <a:xfrm>
            <a:off x="2212594" y="3602608"/>
            <a:ext cx="5488305" cy="1147445"/>
          </a:xfrm>
          <a:prstGeom prst="rect">
            <a:avLst/>
          </a:prstGeom>
        </p:spPr>
        <p:txBody>
          <a:bodyPr vert="horz" wrap="square" lIns="0" tIns="0" rIns="0" bIns="0" rtlCol="0">
            <a:spAutoFit/>
          </a:bodyPr>
          <a:lstStyle/>
          <a:p>
            <a:pPr marL="12700">
              <a:lnSpc>
                <a:spcPct val="100000"/>
              </a:lnSpc>
            </a:pPr>
            <a:r>
              <a:rPr sz="3200" b="1" u="heavy" dirty="0">
                <a:solidFill>
                  <a:srgbClr val="C55A11"/>
                </a:solidFill>
                <a:latin typeface="Calibri"/>
                <a:cs typeface="Calibri"/>
              </a:rPr>
              <a:t>Another</a:t>
            </a:r>
            <a:r>
              <a:rPr sz="3200" b="1" u="heavy" spc="-80" dirty="0">
                <a:solidFill>
                  <a:srgbClr val="C55A11"/>
                </a:solidFill>
                <a:latin typeface="Calibri"/>
                <a:cs typeface="Calibri"/>
              </a:rPr>
              <a:t> </a:t>
            </a:r>
            <a:r>
              <a:rPr sz="3200" b="1" u="heavy" spc="-5" dirty="0">
                <a:solidFill>
                  <a:srgbClr val="C55A11"/>
                </a:solidFill>
                <a:latin typeface="Calibri"/>
                <a:cs typeface="Calibri"/>
              </a:rPr>
              <a:t>Classification</a:t>
            </a:r>
            <a:endParaRPr sz="3200" dirty="0">
              <a:latin typeface="Calibri"/>
              <a:cs typeface="Calibri"/>
            </a:endParaRPr>
          </a:p>
          <a:p>
            <a:pPr marL="546100">
              <a:lnSpc>
                <a:spcPct val="100000"/>
              </a:lnSpc>
              <a:spcBef>
                <a:spcPts val="2840"/>
              </a:spcBef>
              <a:tabLst>
                <a:tab pos="2853690" algn="l"/>
                <a:tab pos="3376295" algn="l"/>
              </a:tabLst>
            </a:pPr>
            <a:r>
              <a:rPr sz="1800" b="1" spc="-5" dirty="0">
                <a:latin typeface="Calibri"/>
                <a:cs typeface="Calibri"/>
              </a:rPr>
              <a:t>Digital  </a:t>
            </a:r>
            <a:r>
              <a:rPr sz="1800" b="1" spc="335" dirty="0">
                <a:latin typeface="Calibri"/>
                <a:cs typeface="Calibri"/>
              </a:rPr>
              <a:t> </a:t>
            </a:r>
            <a:r>
              <a:rPr sz="1800" b="1" spc="-10" dirty="0">
                <a:latin typeface="Calibri"/>
                <a:cs typeface="Calibri"/>
              </a:rPr>
              <a:t>Accelerometer	</a:t>
            </a:r>
            <a:r>
              <a:rPr sz="1800" spc="-45" dirty="0">
                <a:latin typeface="Calibri"/>
                <a:cs typeface="Calibri"/>
              </a:rPr>
              <a:t>Vs	</a:t>
            </a:r>
            <a:r>
              <a:rPr sz="1800" b="1" dirty="0">
                <a:latin typeface="Calibri"/>
                <a:cs typeface="Calibri"/>
              </a:rPr>
              <a:t>Analog</a:t>
            </a:r>
            <a:r>
              <a:rPr sz="1800" b="1" spc="-90" dirty="0">
                <a:latin typeface="Calibri"/>
                <a:cs typeface="Calibri"/>
              </a:rPr>
              <a:t> </a:t>
            </a:r>
            <a:r>
              <a:rPr sz="1800" b="1" spc="-10" dirty="0">
                <a:latin typeface="Calibri"/>
                <a:cs typeface="Calibri"/>
              </a:rPr>
              <a:t>Accelerometer</a:t>
            </a:r>
            <a:endParaRPr sz="1800" dirty="0">
              <a:latin typeface="Calibri"/>
              <a:cs typeface="Calibri"/>
            </a:endParaRPr>
          </a:p>
        </p:txBody>
      </p:sp>
      <p:sp>
        <p:nvSpPr>
          <p:cNvPr id="8" name="object 8"/>
          <p:cNvSpPr/>
          <p:nvPr/>
        </p:nvSpPr>
        <p:spPr>
          <a:xfrm>
            <a:off x="6096000" y="4953000"/>
            <a:ext cx="2514600" cy="17145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523744" y="4783835"/>
            <a:ext cx="2695956" cy="1923288"/>
          </a:xfrm>
          <a:prstGeom prst="rect">
            <a:avLst/>
          </a:prstGeom>
          <a:blipFill>
            <a:blip r:embed="rId5" cstate="print"/>
            <a:stretch>
              <a:fillRect/>
            </a:stretch>
          </a:blipFill>
        </p:spPr>
        <p:txBody>
          <a:bodyPr wrap="square" lIns="0" tIns="0" rIns="0" bIns="0" rtlCol="0"/>
          <a:lstStyle/>
          <a:p>
            <a:endParaRPr/>
          </a:p>
        </p:txBody>
      </p:sp>
      <p:sp>
        <p:nvSpPr>
          <p:cNvPr id="11" name="Rectangle 10"/>
          <p:cNvSpPr/>
          <p:nvPr/>
        </p:nvSpPr>
        <p:spPr>
          <a:xfrm>
            <a:off x="4956746" y="6298168"/>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pPr algn="ctr"/>
            <a:endParaRPr dirty="0"/>
          </a:p>
        </p:txBody>
      </p:sp>
      <p:sp>
        <p:nvSpPr>
          <p:cNvPr id="4" name="object 4"/>
          <p:cNvSpPr txBox="1">
            <a:spLocks noGrp="1"/>
          </p:cNvSpPr>
          <p:nvPr>
            <p:ph type="title"/>
          </p:nvPr>
        </p:nvSpPr>
        <p:spPr>
          <a:xfrm>
            <a:off x="655319" y="1330191"/>
            <a:ext cx="10515600" cy="677108"/>
          </a:xfrm>
          <a:prstGeom prst="rect">
            <a:avLst/>
          </a:prstGeom>
        </p:spPr>
        <p:txBody>
          <a:bodyPr vert="horz" wrap="square" lIns="0" tIns="0" rIns="0" bIns="0" rtlCol="0">
            <a:spAutoFit/>
          </a:bodyPr>
          <a:lstStyle/>
          <a:p>
            <a:pPr marL="88900" algn="ctr">
              <a:lnSpc>
                <a:spcPct val="100000"/>
              </a:lnSpc>
            </a:pPr>
            <a:r>
              <a:rPr b="0" u="none" spc="-20" dirty="0">
                <a:latin typeface="Calibri"/>
                <a:cs typeface="Calibri"/>
              </a:rPr>
              <a:t>So, </a:t>
            </a:r>
            <a:r>
              <a:rPr b="0" u="none" spc="-5" dirty="0">
                <a:latin typeface="Calibri"/>
                <a:cs typeface="Calibri"/>
              </a:rPr>
              <a:t>What </a:t>
            </a:r>
            <a:r>
              <a:rPr b="0" u="none" dirty="0">
                <a:latin typeface="Calibri"/>
                <a:cs typeface="Calibri"/>
              </a:rPr>
              <a:t>is an</a:t>
            </a:r>
            <a:r>
              <a:rPr b="0" u="none" spc="-15" dirty="0">
                <a:latin typeface="Calibri"/>
                <a:cs typeface="Calibri"/>
              </a:rPr>
              <a:t> </a:t>
            </a:r>
            <a:r>
              <a:rPr b="0" u="none" spc="-10" dirty="0">
                <a:latin typeface="Calibri"/>
                <a:cs typeface="Calibri"/>
              </a:rPr>
              <a:t>accelerometer</a:t>
            </a:r>
            <a:r>
              <a:rPr b="0" u="none" spc="-10" dirty="0">
                <a:solidFill>
                  <a:srgbClr val="C00000"/>
                </a:solidFill>
                <a:latin typeface="Calibri"/>
                <a:cs typeface="Calibri"/>
              </a:rPr>
              <a:t>??</a:t>
            </a:r>
          </a:p>
        </p:txBody>
      </p:sp>
      <p:sp>
        <p:nvSpPr>
          <p:cNvPr id="5" name="object 5"/>
          <p:cNvSpPr txBox="1"/>
          <p:nvPr/>
        </p:nvSpPr>
        <p:spPr>
          <a:xfrm>
            <a:off x="3373882" y="2516378"/>
            <a:ext cx="5641340" cy="842010"/>
          </a:xfrm>
          <a:prstGeom prst="rect">
            <a:avLst/>
          </a:prstGeom>
        </p:spPr>
        <p:txBody>
          <a:bodyPr vert="horz" wrap="square" lIns="0" tIns="0" rIns="0" bIns="0" rtlCol="0">
            <a:spAutoFit/>
          </a:bodyPr>
          <a:lstStyle/>
          <a:p>
            <a:pPr marL="12700">
              <a:lnSpc>
                <a:spcPct val="100000"/>
              </a:lnSpc>
              <a:tabLst>
                <a:tab pos="4432300" algn="l"/>
              </a:tabLst>
            </a:pPr>
            <a:r>
              <a:rPr sz="2400" dirty="0">
                <a:latin typeface="Calibri"/>
                <a:cs typeface="Calibri"/>
              </a:rPr>
              <a:t>Simply</a:t>
            </a:r>
            <a:r>
              <a:rPr sz="2400" spc="-10" dirty="0">
                <a:latin typeface="Calibri"/>
                <a:cs typeface="Calibri"/>
              </a:rPr>
              <a:t> </a:t>
            </a:r>
            <a:r>
              <a:rPr sz="2400" spc="-30" dirty="0">
                <a:latin typeface="Calibri"/>
                <a:cs typeface="Calibri"/>
              </a:rPr>
              <a:t>s</a:t>
            </a:r>
            <a:r>
              <a:rPr sz="2400" spc="-25" dirty="0">
                <a:latin typeface="Calibri"/>
                <a:cs typeface="Calibri"/>
              </a:rPr>
              <a:t>tat</a:t>
            </a:r>
            <a:r>
              <a:rPr sz="2400" dirty="0">
                <a:latin typeface="Calibri"/>
                <a:cs typeface="Calibri"/>
              </a:rPr>
              <a:t>ed…</a:t>
            </a:r>
            <a:r>
              <a:rPr sz="2400" spc="-15" dirty="0">
                <a:latin typeface="Calibri"/>
                <a:cs typeface="Calibri"/>
              </a:rPr>
              <a:t> </a:t>
            </a:r>
            <a:r>
              <a:rPr sz="2400" dirty="0">
                <a:latin typeface="Calibri"/>
                <a:cs typeface="Calibri"/>
              </a:rPr>
              <a:t>It</a:t>
            </a:r>
            <a:r>
              <a:rPr sz="2400" spc="-25" dirty="0">
                <a:latin typeface="Calibri"/>
                <a:cs typeface="Calibri"/>
              </a:rPr>
              <a:t> </a:t>
            </a:r>
            <a:r>
              <a:rPr sz="2400" dirty="0">
                <a:latin typeface="Calibri"/>
                <a:cs typeface="Calibri"/>
              </a:rPr>
              <a:t>is a</a:t>
            </a:r>
            <a:r>
              <a:rPr sz="2400" spc="-15" dirty="0">
                <a:latin typeface="Calibri"/>
                <a:cs typeface="Calibri"/>
              </a:rPr>
              <a:t> </a:t>
            </a:r>
            <a:r>
              <a:rPr sz="4350" spc="22" baseline="-21072" dirty="0">
                <a:latin typeface="Calibri"/>
                <a:cs typeface="Calibri"/>
              </a:rPr>
              <a:t>^</a:t>
            </a:r>
            <a:r>
              <a:rPr sz="4350" spc="-187" baseline="-21072" dirty="0">
                <a:latin typeface="Calibri"/>
                <a:cs typeface="Calibri"/>
              </a:rPr>
              <a:t> </a:t>
            </a:r>
            <a:r>
              <a:rPr sz="2400" spc="-5" dirty="0">
                <a:latin typeface="Calibri"/>
                <a:cs typeface="Calibri"/>
              </a:rPr>
              <a:t>d</a:t>
            </a:r>
            <a:r>
              <a:rPr sz="2400" spc="-10" dirty="0">
                <a:latin typeface="Calibri"/>
                <a:cs typeface="Calibri"/>
              </a:rPr>
              <a:t>e</a:t>
            </a:r>
            <a:r>
              <a:rPr sz="2400" dirty="0">
                <a:latin typeface="Calibri"/>
                <a:cs typeface="Calibri"/>
              </a:rPr>
              <a:t>vice</a:t>
            </a:r>
            <a:r>
              <a:rPr sz="2400" spc="-5" dirty="0">
                <a:latin typeface="Calibri"/>
                <a:cs typeface="Calibri"/>
              </a:rPr>
              <a:t> </a:t>
            </a:r>
            <a:r>
              <a:rPr sz="2400" dirty="0">
                <a:latin typeface="Calibri"/>
                <a:cs typeface="Calibri"/>
              </a:rPr>
              <a:t>th</a:t>
            </a:r>
            <a:r>
              <a:rPr sz="2400" spc="-30" dirty="0">
                <a:latin typeface="Calibri"/>
                <a:cs typeface="Calibri"/>
              </a:rPr>
              <a:t>a</a:t>
            </a:r>
            <a:r>
              <a:rPr sz="2400" dirty="0">
                <a:latin typeface="Calibri"/>
                <a:cs typeface="Calibri"/>
              </a:rPr>
              <a:t>t	measu</a:t>
            </a:r>
            <a:r>
              <a:rPr sz="2400" spc="-35" dirty="0">
                <a:latin typeface="Calibri"/>
                <a:cs typeface="Calibri"/>
              </a:rPr>
              <a:t>r</a:t>
            </a:r>
            <a:r>
              <a:rPr sz="2400" dirty="0">
                <a:latin typeface="Calibri"/>
                <a:cs typeface="Calibri"/>
              </a:rPr>
              <a:t>es</a:t>
            </a:r>
            <a:endParaRPr sz="2400">
              <a:latin typeface="Calibri"/>
              <a:cs typeface="Calibri"/>
            </a:endParaRPr>
          </a:p>
          <a:p>
            <a:pPr marL="56515">
              <a:lnSpc>
                <a:spcPct val="100000"/>
              </a:lnSpc>
              <a:spcBef>
                <a:spcPts val="45"/>
              </a:spcBef>
            </a:pPr>
            <a:r>
              <a:rPr sz="2400" b="1" spc="-10" dirty="0">
                <a:latin typeface="Calibri"/>
                <a:cs typeface="Calibri"/>
              </a:rPr>
              <a:t>acceleration</a:t>
            </a:r>
            <a:r>
              <a:rPr sz="2400" b="1" spc="-80" dirty="0">
                <a:latin typeface="Calibri"/>
                <a:cs typeface="Calibri"/>
              </a:rPr>
              <a:t> </a:t>
            </a:r>
            <a:r>
              <a:rPr sz="2400" b="1" spc="-20" dirty="0">
                <a:latin typeface="Calibri"/>
                <a:cs typeface="Calibri"/>
              </a:rPr>
              <a:t>force</a:t>
            </a:r>
            <a:endParaRPr sz="2400">
              <a:latin typeface="Calibri"/>
              <a:cs typeface="Calibri"/>
            </a:endParaRPr>
          </a:p>
        </p:txBody>
      </p:sp>
      <p:sp>
        <p:nvSpPr>
          <p:cNvPr id="6" name="object 6"/>
          <p:cNvSpPr txBox="1"/>
          <p:nvPr/>
        </p:nvSpPr>
        <p:spPr>
          <a:xfrm>
            <a:off x="2598166" y="2335657"/>
            <a:ext cx="4269740" cy="610235"/>
          </a:xfrm>
          <a:prstGeom prst="rect">
            <a:avLst/>
          </a:prstGeom>
        </p:spPr>
        <p:txBody>
          <a:bodyPr vert="horz" wrap="square" lIns="0" tIns="0" rIns="0" bIns="0" rtlCol="0">
            <a:spAutoFit/>
          </a:bodyPr>
          <a:lstStyle/>
          <a:p>
            <a:pPr marL="2522855">
              <a:lnSpc>
                <a:spcPts val="2039"/>
              </a:lnSpc>
            </a:pPr>
            <a:r>
              <a:rPr sz="1800" b="1" spc="-10" dirty="0">
                <a:latin typeface="Calibri"/>
                <a:cs typeface="Calibri"/>
              </a:rPr>
              <a:t>electromechanical</a:t>
            </a:r>
            <a:endParaRPr sz="1800">
              <a:latin typeface="Calibri"/>
              <a:cs typeface="Calibri"/>
            </a:endParaRPr>
          </a:p>
          <a:p>
            <a:pPr marL="12700">
              <a:lnSpc>
                <a:spcPts val="2760"/>
              </a:lnSpc>
            </a:pPr>
            <a:r>
              <a:rPr sz="2400" dirty="0">
                <a:latin typeface="Wingdings"/>
                <a:cs typeface="Wingdings"/>
              </a:rPr>
              <a:t></a:t>
            </a:r>
            <a:endParaRPr sz="2400">
              <a:latin typeface="Wingdings"/>
              <a:cs typeface="Wingdings"/>
            </a:endParaRPr>
          </a:p>
        </p:txBody>
      </p:sp>
      <p:sp>
        <p:nvSpPr>
          <p:cNvPr id="7" name="object 7"/>
          <p:cNvSpPr txBox="1"/>
          <p:nvPr/>
        </p:nvSpPr>
        <p:spPr>
          <a:xfrm>
            <a:off x="2212594" y="3602608"/>
            <a:ext cx="7535545" cy="2702560"/>
          </a:xfrm>
          <a:prstGeom prst="rect">
            <a:avLst/>
          </a:prstGeom>
        </p:spPr>
        <p:txBody>
          <a:bodyPr vert="horz" wrap="square" lIns="0" tIns="0" rIns="0" bIns="0" rtlCol="0">
            <a:spAutoFit/>
          </a:bodyPr>
          <a:lstStyle/>
          <a:p>
            <a:pPr marL="12700">
              <a:lnSpc>
                <a:spcPct val="100000"/>
              </a:lnSpc>
            </a:pPr>
            <a:r>
              <a:rPr sz="3200" b="1" u="heavy" dirty="0">
                <a:solidFill>
                  <a:srgbClr val="C55A11"/>
                </a:solidFill>
                <a:latin typeface="Calibri"/>
                <a:cs typeface="Calibri"/>
              </a:rPr>
              <a:t>Another</a:t>
            </a:r>
            <a:r>
              <a:rPr sz="3200" b="1" u="heavy" spc="-80" dirty="0">
                <a:solidFill>
                  <a:srgbClr val="C55A11"/>
                </a:solidFill>
                <a:latin typeface="Calibri"/>
                <a:cs typeface="Calibri"/>
              </a:rPr>
              <a:t> </a:t>
            </a:r>
            <a:r>
              <a:rPr sz="3200" b="1" u="heavy" spc="-5" dirty="0">
                <a:solidFill>
                  <a:srgbClr val="C55A11"/>
                </a:solidFill>
                <a:latin typeface="Calibri"/>
                <a:cs typeface="Calibri"/>
              </a:rPr>
              <a:t>Classification</a:t>
            </a:r>
            <a:endParaRPr sz="3200">
              <a:latin typeface="Calibri"/>
              <a:cs typeface="Calibri"/>
            </a:endParaRPr>
          </a:p>
          <a:p>
            <a:pPr marL="546100">
              <a:lnSpc>
                <a:spcPct val="100000"/>
              </a:lnSpc>
              <a:spcBef>
                <a:spcPts val="2840"/>
              </a:spcBef>
              <a:tabLst>
                <a:tab pos="2853690" algn="l"/>
                <a:tab pos="3376295" algn="l"/>
              </a:tabLst>
            </a:pPr>
            <a:r>
              <a:rPr sz="1800" b="1" u="heavy" spc="-5" dirty="0">
                <a:latin typeface="Calibri"/>
                <a:cs typeface="Calibri"/>
              </a:rPr>
              <a:t>Digital  </a:t>
            </a:r>
            <a:r>
              <a:rPr sz="1800" b="1" u="heavy" spc="335" dirty="0">
                <a:latin typeface="Calibri"/>
                <a:cs typeface="Calibri"/>
              </a:rPr>
              <a:t> </a:t>
            </a:r>
            <a:r>
              <a:rPr sz="1800" b="1" u="heavy" spc="-10" dirty="0">
                <a:latin typeface="Calibri"/>
                <a:cs typeface="Calibri"/>
              </a:rPr>
              <a:t>Accelerometer</a:t>
            </a:r>
            <a:r>
              <a:rPr sz="1800" b="1" spc="-10" dirty="0">
                <a:latin typeface="Calibri"/>
                <a:cs typeface="Calibri"/>
              </a:rPr>
              <a:t>	</a:t>
            </a:r>
            <a:r>
              <a:rPr sz="1800" spc="-45" dirty="0">
                <a:solidFill>
                  <a:srgbClr val="7E7E7E"/>
                </a:solidFill>
                <a:latin typeface="Calibri"/>
                <a:cs typeface="Calibri"/>
              </a:rPr>
              <a:t>Vs	</a:t>
            </a:r>
            <a:r>
              <a:rPr sz="1800" b="1" dirty="0">
                <a:solidFill>
                  <a:srgbClr val="7E7E7E"/>
                </a:solidFill>
                <a:latin typeface="Calibri"/>
                <a:cs typeface="Calibri"/>
              </a:rPr>
              <a:t>Analog</a:t>
            </a:r>
            <a:r>
              <a:rPr sz="1800" b="1" spc="-90" dirty="0">
                <a:solidFill>
                  <a:srgbClr val="7E7E7E"/>
                </a:solidFill>
                <a:latin typeface="Calibri"/>
                <a:cs typeface="Calibri"/>
              </a:rPr>
              <a:t> </a:t>
            </a:r>
            <a:r>
              <a:rPr sz="1800" b="1" spc="-10" dirty="0">
                <a:solidFill>
                  <a:srgbClr val="7E7E7E"/>
                </a:solidFill>
                <a:latin typeface="Calibri"/>
                <a:cs typeface="Calibri"/>
              </a:rPr>
              <a:t>Accelerometer</a:t>
            </a:r>
            <a:endParaRPr sz="1800">
              <a:latin typeface="Calibri"/>
              <a:cs typeface="Calibri"/>
            </a:endParaRPr>
          </a:p>
          <a:p>
            <a:pPr>
              <a:lnSpc>
                <a:spcPct val="100000"/>
              </a:lnSpc>
              <a:spcBef>
                <a:spcPts val="44"/>
              </a:spcBef>
            </a:pPr>
            <a:endParaRPr sz="2250">
              <a:latin typeface="Times New Roman"/>
              <a:cs typeface="Times New Roman"/>
            </a:endParaRPr>
          </a:p>
          <a:p>
            <a:pPr marL="372745" marR="5080">
              <a:lnSpc>
                <a:spcPct val="100000"/>
              </a:lnSpc>
            </a:pPr>
            <a:r>
              <a:rPr sz="2000" spc="-5" dirty="0">
                <a:latin typeface="Calibri"/>
                <a:cs typeface="Calibri"/>
              </a:rPr>
              <a:t>Digital </a:t>
            </a:r>
            <a:r>
              <a:rPr sz="2000" spc="-10" dirty="0">
                <a:latin typeface="Calibri"/>
                <a:cs typeface="Calibri"/>
              </a:rPr>
              <a:t>accelerometers </a:t>
            </a:r>
            <a:r>
              <a:rPr sz="2000" spc="-5" dirty="0">
                <a:latin typeface="Calibri"/>
                <a:cs typeface="Calibri"/>
              </a:rPr>
              <a:t>usually use pulse width modulation </a:t>
            </a:r>
            <a:r>
              <a:rPr sz="2000" dirty="0">
                <a:latin typeface="Calibri"/>
                <a:cs typeface="Calibri"/>
              </a:rPr>
              <a:t>(PWM) </a:t>
            </a:r>
            <a:r>
              <a:rPr sz="2000" spc="-20" dirty="0">
                <a:latin typeface="Calibri"/>
                <a:cs typeface="Calibri"/>
              </a:rPr>
              <a:t>for  </a:t>
            </a:r>
            <a:r>
              <a:rPr sz="2000" dirty="0">
                <a:latin typeface="Calibri"/>
                <a:cs typeface="Calibri"/>
              </a:rPr>
              <a:t>their </a:t>
            </a:r>
            <a:r>
              <a:rPr sz="2000" spc="-5" dirty="0">
                <a:latin typeface="Calibri"/>
                <a:cs typeface="Calibri"/>
              </a:rPr>
              <a:t>output. This </a:t>
            </a:r>
            <a:r>
              <a:rPr sz="2000" dirty="0">
                <a:latin typeface="Calibri"/>
                <a:cs typeface="Calibri"/>
              </a:rPr>
              <a:t>means </a:t>
            </a:r>
            <a:r>
              <a:rPr sz="2000" spc="-5" dirty="0">
                <a:latin typeface="Calibri"/>
                <a:cs typeface="Calibri"/>
              </a:rPr>
              <a:t>there will be </a:t>
            </a:r>
            <a:r>
              <a:rPr sz="2000" dirty="0">
                <a:latin typeface="Calibri"/>
                <a:cs typeface="Calibri"/>
              </a:rPr>
              <a:t>a </a:t>
            </a:r>
            <a:r>
              <a:rPr sz="2000" spc="-5" dirty="0">
                <a:latin typeface="Calibri"/>
                <a:cs typeface="Calibri"/>
              </a:rPr>
              <a:t>square </a:t>
            </a:r>
            <a:r>
              <a:rPr sz="2000" spc="-25" dirty="0">
                <a:latin typeface="Calibri"/>
                <a:cs typeface="Calibri"/>
              </a:rPr>
              <a:t>wave </a:t>
            </a:r>
            <a:r>
              <a:rPr sz="2000" spc="-5" dirty="0">
                <a:latin typeface="Calibri"/>
                <a:cs typeface="Calibri"/>
              </a:rPr>
              <a:t>of </a:t>
            </a:r>
            <a:r>
              <a:rPr sz="2000" dirty="0">
                <a:latin typeface="Calibri"/>
                <a:cs typeface="Calibri"/>
              </a:rPr>
              <a:t>a </a:t>
            </a:r>
            <a:r>
              <a:rPr sz="2000" spc="-5" dirty="0">
                <a:latin typeface="Calibri"/>
                <a:cs typeface="Calibri"/>
              </a:rPr>
              <a:t>certain  </a:t>
            </a:r>
            <a:r>
              <a:rPr sz="2000" spc="-20" dirty="0">
                <a:latin typeface="Calibri"/>
                <a:cs typeface="Calibri"/>
              </a:rPr>
              <a:t>frequency, </a:t>
            </a:r>
            <a:r>
              <a:rPr sz="2000" dirty="0">
                <a:latin typeface="Calibri"/>
                <a:cs typeface="Calibri"/>
              </a:rPr>
              <a:t>and the </a:t>
            </a:r>
            <a:r>
              <a:rPr sz="2000" spc="-5" dirty="0">
                <a:latin typeface="Calibri"/>
                <a:cs typeface="Calibri"/>
              </a:rPr>
              <a:t>amount of time </a:t>
            </a:r>
            <a:r>
              <a:rPr sz="2000" dirty="0">
                <a:latin typeface="Calibri"/>
                <a:cs typeface="Calibri"/>
              </a:rPr>
              <a:t>the </a:t>
            </a:r>
            <a:r>
              <a:rPr sz="2000" spc="-10" dirty="0">
                <a:latin typeface="Calibri"/>
                <a:cs typeface="Calibri"/>
              </a:rPr>
              <a:t>voltage </a:t>
            </a:r>
            <a:r>
              <a:rPr sz="2000" dirty="0">
                <a:latin typeface="Calibri"/>
                <a:cs typeface="Calibri"/>
              </a:rPr>
              <a:t>is </a:t>
            </a:r>
            <a:r>
              <a:rPr sz="2000" spc="-5" dirty="0">
                <a:latin typeface="Calibri"/>
                <a:cs typeface="Calibri"/>
              </a:rPr>
              <a:t>high will be  </a:t>
            </a:r>
            <a:r>
              <a:rPr sz="2000" spc="-10" dirty="0">
                <a:latin typeface="Calibri"/>
                <a:cs typeface="Calibri"/>
              </a:rPr>
              <a:t>proportional </a:t>
            </a:r>
            <a:r>
              <a:rPr sz="2000" spc="-15" dirty="0">
                <a:latin typeface="Calibri"/>
                <a:cs typeface="Calibri"/>
              </a:rPr>
              <a:t>to </a:t>
            </a:r>
            <a:r>
              <a:rPr sz="2000" dirty="0">
                <a:latin typeface="Calibri"/>
                <a:cs typeface="Calibri"/>
              </a:rPr>
              <a:t>the </a:t>
            </a:r>
            <a:r>
              <a:rPr sz="2000" spc="-5" dirty="0">
                <a:latin typeface="Calibri"/>
                <a:cs typeface="Calibri"/>
              </a:rPr>
              <a:t>amount of</a:t>
            </a:r>
            <a:r>
              <a:rPr sz="2000" spc="30" dirty="0">
                <a:latin typeface="Calibri"/>
                <a:cs typeface="Calibri"/>
              </a:rPr>
              <a:t> </a:t>
            </a:r>
            <a:r>
              <a:rPr sz="2000" spc="-5" dirty="0">
                <a:latin typeface="Calibri"/>
                <a:cs typeface="Calibri"/>
              </a:rPr>
              <a:t>acceleration.</a:t>
            </a:r>
            <a:endParaRPr sz="2000">
              <a:latin typeface="Calibri"/>
              <a:cs typeface="Calibri"/>
            </a:endParaRPr>
          </a:p>
        </p:txBody>
      </p:sp>
      <p:sp>
        <p:nvSpPr>
          <p:cNvPr id="11" name="Rectangle 10"/>
          <p:cNvSpPr/>
          <p:nvPr/>
        </p:nvSpPr>
        <p:spPr>
          <a:xfrm>
            <a:off x="5266253" y="6305168"/>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dkVert">
          <a:fgClr>
            <a:schemeClr val="accent1"/>
          </a:fgClr>
          <a:bgClr>
            <a:schemeClr val="bg1"/>
          </a:bgClr>
        </a:pattFill>
        <a:effectLst/>
      </p:bgPr>
    </p:bg>
    <p:spTree>
      <p:nvGrpSpPr>
        <p:cNvPr id="1" name=""/>
        <p:cNvGrpSpPr/>
        <p:nvPr/>
      </p:nvGrpSpPr>
      <p:grpSpPr>
        <a:xfrm>
          <a:off x="0" y="0"/>
          <a:ext cx="0" cy="0"/>
          <a:chOff x="0" y="0"/>
          <a:chExt cx="0" cy="0"/>
        </a:xfrm>
      </p:grpSpPr>
      <p:sp>
        <p:nvSpPr>
          <p:cNvPr id="3" name="object 3"/>
          <p:cNvSpPr/>
          <p:nvPr/>
        </p:nvSpPr>
        <p:spPr>
          <a:xfrm>
            <a:off x="2226564" y="4261103"/>
            <a:ext cx="6961632" cy="6659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64917" y="4222875"/>
            <a:ext cx="6884670" cy="66636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624327" y="5084064"/>
            <a:ext cx="6541008" cy="4983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62682" y="5121783"/>
            <a:ext cx="6464046" cy="42240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9126728" y="5785408"/>
            <a:ext cx="1915795" cy="553998"/>
          </a:xfrm>
          <a:prstGeom prst="rect">
            <a:avLst/>
          </a:prstGeom>
        </p:spPr>
        <p:txBody>
          <a:bodyPr vert="horz" wrap="square" lIns="0" tIns="0" rIns="0" bIns="0" rtlCol="0">
            <a:spAutoFit/>
          </a:bodyPr>
          <a:lstStyle/>
          <a:p>
            <a:pPr marL="12700" algn="ctr">
              <a:lnSpc>
                <a:spcPct val="100000"/>
              </a:lnSpc>
            </a:pPr>
            <a:r>
              <a:rPr sz="1800" dirty="0" smtClean="0">
                <a:latin typeface="Calibri"/>
                <a:cs typeface="Calibri"/>
              </a:rPr>
              <a:t>-</a:t>
            </a:r>
            <a:r>
              <a:rPr lang="en-IN" sz="1800" dirty="0" smtClean="0">
                <a:latin typeface="Calibri"/>
                <a:cs typeface="Calibri"/>
              </a:rPr>
              <a:t> </a:t>
            </a:r>
            <a:r>
              <a:rPr lang="en-IN" b="1" spc="-25" dirty="0" smtClean="0">
                <a:latin typeface="Calibri"/>
                <a:cs typeface="Calibri"/>
              </a:rPr>
              <a:t>SARVESH SINGH</a:t>
            </a:r>
          </a:p>
          <a:p>
            <a:pPr marL="12700" algn="ctr">
              <a:lnSpc>
                <a:spcPct val="100000"/>
              </a:lnSpc>
            </a:pPr>
            <a:r>
              <a:rPr lang="en-IN" sz="1800" b="1" spc="-25" dirty="0" smtClean="0">
                <a:latin typeface="Calibri"/>
                <a:cs typeface="Calibri"/>
              </a:rPr>
              <a:t>1403213090</a:t>
            </a:r>
            <a:endParaRPr lang="en-IN" sz="1800" b="1" dirty="0" smtClean="0">
              <a:latin typeface="Calibri"/>
              <a:cs typeface="Calibri"/>
            </a:endParaRPr>
          </a:p>
        </p:txBody>
      </p:sp>
      <p:sp>
        <p:nvSpPr>
          <p:cNvPr id="9" name="object 9"/>
          <p:cNvSpPr txBox="1">
            <a:spLocks noGrp="1"/>
          </p:cNvSpPr>
          <p:nvPr>
            <p:ph type="title"/>
          </p:nvPr>
        </p:nvSpPr>
        <p:spPr>
          <a:xfrm>
            <a:off x="976746" y="2171680"/>
            <a:ext cx="10589790" cy="1231106"/>
          </a:xfrm>
          <a:prstGeom prst="rect">
            <a:avLst/>
          </a:prstGeom>
        </p:spPr>
        <p:txBody>
          <a:bodyPr vert="horz" wrap="square" lIns="0" tIns="0" rIns="0" bIns="0" rtlCol="0">
            <a:spAutoFit/>
          </a:bodyPr>
          <a:lstStyle/>
          <a:p>
            <a:pPr marL="12700" algn="ctr">
              <a:lnSpc>
                <a:spcPct val="100000"/>
              </a:lnSpc>
            </a:pPr>
            <a:r>
              <a:rPr lang="en-IN"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cs typeface="Calibri"/>
              </a:rPr>
              <a:t>colloquium presentation</a:t>
            </a:r>
            <a:endParaRPr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cs typeface="Calibri"/>
            </a:endParaRPr>
          </a:p>
        </p:txBody>
      </p:sp>
      <p:sp>
        <p:nvSpPr>
          <p:cNvPr id="13" name="object 13"/>
          <p:cNvSpPr txBox="1"/>
          <p:nvPr/>
        </p:nvSpPr>
        <p:spPr>
          <a:xfrm>
            <a:off x="11171681" y="6439814"/>
            <a:ext cx="102870" cy="203835"/>
          </a:xfrm>
          <a:prstGeom prst="rect">
            <a:avLst/>
          </a:prstGeom>
        </p:spPr>
        <p:txBody>
          <a:bodyPr vert="horz" wrap="square" lIns="0" tIns="0" rIns="0" bIns="0" rtlCol="0">
            <a:spAutoFit/>
          </a:bodyPr>
          <a:lstStyle/>
          <a:p>
            <a:pPr marL="12700">
              <a:lnSpc>
                <a:spcPct val="100000"/>
              </a:lnSpc>
            </a:pPr>
            <a:r>
              <a:rPr sz="1200" dirty="0">
                <a:solidFill>
                  <a:srgbClr val="888888"/>
                </a:solidFill>
                <a:latin typeface="Calibri"/>
                <a:cs typeface="Calibri"/>
              </a:rPr>
              <a:t>1</a:t>
            </a:r>
            <a:endParaRPr sz="1200">
              <a:latin typeface="Calibri"/>
              <a:cs typeface="Calibri"/>
            </a:endParaRPr>
          </a:p>
        </p:txBody>
      </p:sp>
      <p:sp>
        <p:nvSpPr>
          <p:cNvPr id="14" name="Rectangle 13"/>
          <p:cNvSpPr/>
          <p:nvPr/>
        </p:nvSpPr>
        <p:spPr>
          <a:xfrm>
            <a:off x="4966406" y="6137495"/>
            <a:ext cx="1856598" cy="369332"/>
          </a:xfrm>
          <a:prstGeom prst="rect">
            <a:avLst/>
          </a:prstGeom>
        </p:spPr>
        <p:txBody>
          <a:bodyPr wrap="none">
            <a:spAutoFit/>
          </a:bodyPr>
          <a:lstStyle/>
          <a:p>
            <a:pPr algn="ctr"/>
            <a:r>
              <a:rPr lang="en-IN" dirty="0">
                <a:solidFill>
                  <a:srgbClr val="888888"/>
                </a:solidFill>
                <a:cs typeface="Calibri"/>
              </a:rPr>
              <a:t>© </a:t>
            </a:r>
            <a:r>
              <a:rPr lang="en-IN" spc="-5" dirty="0">
                <a:solidFill>
                  <a:srgbClr val="888888"/>
                </a:solidFill>
                <a:cs typeface="Calibri"/>
              </a:rPr>
              <a:t>Technical Spark</a:t>
            </a:r>
            <a:endParaRPr lang="en-IN" dirty="0">
              <a:cs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212594" y="1004000"/>
            <a:ext cx="10515600" cy="1325563"/>
          </a:xfrm>
          <a:prstGeom prst="rect">
            <a:avLst/>
          </a:prstGeom>
        </p:spPr>
        <p:txBody>
          <a:bodyPr vert="horz" wrap="square" lIns="0" tIns="0" rIns="0" bIns="0" rtlCol="0">
            <a:spAutoFit/>
          </a:bodyPr>
          <a:lstStyle/>
          <a:p>
            <a:pPr marL="88900">
              <a:lnSpc>
                <a:spcPct val="100000"/>
              </a:lnSpc>
            </a:pPr>
            <a:r>
              <a:rPr b="0" u="none" spc="-20" dirty="0">
                <a:latin typeface="Calibri"/>
                <a:cs typeface="Calibri"/>
              </a:rPr>
              <a:t>So, </a:t>
            </a:r>
            <a:r>
              <a:rPr b="0" u="none" spc="-5" dirty="0">
                <a:latin typeface="Calibri"/>
                <a:cs typeface="Calibri"/>
              </a:rPr>
              <a:t>What </a:t>
            </a:r>
            <a:r>
              <a:rPr b="0" u="none" dirty="0">
                <a:latin typeface="Calibri"/>
                <a:cs typeface="Calibri"/>
              </a:rPr>
              <a:t>is an</a:t>
            </a:r>
            <a:r>
              <a:rPr b="0" u="none" spc="-15" dirty="0">
                <a:latin typeface="Calibri"/>
                <a:cs typeface="Calibri"/>
              </a:rPr>
              <a:t> </a:t>
            </a:r>
            <a:r>
              <a:rPr b="0" u="none" spc="-10" dirty="0">
                <a:latin typeface="Calibri"/>
                <a:cs typeface="Calibri"/>
              </a:rPr>
              <a:t>accelerometer</a:t>
            </a:r>
            <a:r>
              <a:rPr b="0" u="none" spc="-10" dirty="0">
                <a:solidFill>
                  <a:srgbClr val="C00000"/>
                </a:solidFill>
                <a:latin typeface="Calibri"/>
                <a:cs typeface="Calibri"/>
              </a:rPr>
              <a:t>??</a:t>
            </a:r>
          </a:p>
        </p:txBody>
      </p:sp>
      <p:sp>
        <p:nvSpPr>
          <p:cNvPr id="5" name="object 5"/>
          <p:cNvSpPr txBox="1"/>
          <p:nvPr/>
        </p:nvSpPr>
        <p:spPr>
          <a:xfrm>
            <a:off x="3373882" y="2516378"/>
            <a:ext cx="5641340" cy="842010"/>
          </a:xfrm>
          <a:prstGeom prst="rect">
            <a:avLst/>
          </a:prstGeom>
        </p:spPr>
        <p:txBody>
          <a:bodyPr vert="horz" wrap="square" lIns="0" tIns="0" rIns="0" bIns="0" rtlCol="0">
            <a:spAutoFit/>
          </a:bodyPr>
          <a:lstStyle/>
          <a:p>
            <a:pPr marL="12700">
              <a:lnSpc>
                <a:spcPct val="100000"/>
              </a:lnSpc>
              <a:tabLst>
                <a:tab pos="4432300" algn="l"/>
              </a:tabLst>
            </a:pPr>
            <a:r>
              <a:rPr sz="2400" dirty="0">
                <a:latin typeface="Calibri"/>
                <a:cs typeface="Calibri"/>
              </a:rPr>
              <a:t>Simply</a:t>
            </a:r>
            <a:r>
              <a:rPr sz="2400" spc="-10" dirty="0">
                <a:latin typeface="Calibri"/>
                <a:cs typeface="Calibri"/>
              </a:rPr>
              <a:t> </a:t>
            </a:r>
            <a:r>
              <a:rPr sz="2400" spc="-30" dirty="0">
                <a:latin typeface="Calibri"/>
                <a:cs typeface="Calibri"/>
              </a:rPr>
              <a:t>s</a:t>
            </a:r>
            <a:r>
              <a:rPr sz="2400" spc="-25" dirty="0">
                <a:latin typeface="Calibri"/>
                <a:cs typeface="Calibri"/>
              </a:rPr>
              <a:t>tat</a:t>
            </a:r>
            <a:r>
              <a:rPr sz="2400" dirty="0">
                <a:latin typeface="Calibri"/>
                <a:cs typeface="Calibri"/>
              </a:rPr>
              <a:t>ed…</a:t>
            </a:r>
            <a:r>
              <a:rPr sz="2400" spc="-15" dirty="0">
                <a:latin typeface="Calibri"/>
                <a:cs typeface="Calibri"/>
              </a:rPr>
              <a:t> </a:t>
            </a:r>
            <a:r>
              <a:rPr sz="2400" dirty="0">
                <a:latin typeface="Calibri"/>
                <a:cs typeface="Calibri"/>
              </a:rPr>
              <a:t>It</a:t>
            </a:r>
            <a:r>
              <a:rPr sz="2400" spc="-25" dirty="0">
                <a:latin typeface="Calibri"/>
                <a:cs typeface="Calibri"/>
              </a:rPr>
              <a:t> </a:t>
            </a:r>
            <a:r>
              <a:rPr sz="2400" dirty="0">
                <a:latin typeface="Calibri"/>
                <a:cs typeface="Calibri"/>
              </a:rPr>
              <a:t>is a</a:t>
            </a:r>
            <a:r>
              <a:rPr sz="2400" spc="-15" dirty="0">
                <a:latin typeface="Calibri"/>
                <a:cs typeface="Calibri"/>
              </a:rPr>
              <a:t> </a:t>
            </a:r>
            <a:r>
              <a:rPr sz="4350" spc="22" baseline="-21072" dirty="0">
                <a:latin typeface="Calibri"/>
                <a:cs typeface="Calibri"/>
              </a:rPr>
              <a:t>^</a:t>
            </a:r>
            <a:r>
              <a:rPr sz="4350" spc="-187" baseline="-21072" dirty="0">
                <a:latin typeface="Calibri"/>
                <a:cs typeface="Calibri"/>
              </a:rPr>
              <a:t> </a:t>
            </a:r>
            <a:r>
              <a:rPr sz="2400" spc="-5" dirty="0">
                <a:latin typeface="Calibri"/>
                <a:cs typeface="Calibri"/>
              </a:rPr>
              <a:t>d</a:t>
            </a:r>
            <a:r>
              <a:rPr sz="2400" spc="-10" dirty="0">
                <a:latin typeface="Calibri"/>
                <a:cs typeface="Calibri"/>
              </a:rPr>
              <a:t>e</a:t>
            </a:r>
            <a:r>
              <a:rPr sz="2400" dirty="0">
                <a:latin typeface="Calibri"/>
                <a:cs typeface="Calibri"/>
              </a:rPr>
              <a:t>vice</a:t>
            </a:r>
            <a:r>
              <a:rPr sz="2400" spc="-5" dirty="0">
                <a:latin typeface="Calibri"/>
                <a:cs typeface="Calibri"/>
              </a:rPr>
              <a:t> </a:t>
            </a:r>
            <a:r>
              <a:rPr sz="2400" dirty="0">
                <a:latin typeface="Calibri"/>
                <a:cs typeface="Calibri"/>
              </a:rPr>
              <a:t>th</a:t>
            </a:r>
            <a:r>
              <a:rPr sz="2400" spc="-30" dirty="0">
                <a:latin typeface="Calibri"/>
                <a:cs typeface="Calibri"/>
              </a:rPr>
              <a:t>a</a:t>
            </a:r>
            <a:r>
              <a:rPr sz="2400" dirty="0">
                <a:latin typeface="Calibri"/>
                <a:cs typeface="Calibri"/>
              </a:rPr>
              <a:t>t	measu</a:t>
            </a:r>
            <a:r>
              <a:rPr sz="2400" spc="-35" dirty="0">
                <a:latin typeface="Calibri"/>
                <a:cs typeface="Calibri"/>
              </a:rPr>
              <a:t>r</a:t>
            </a:r>
            <a:r>
              <a:rPr sz="2400" dirty="0">
                <a:latin typeface="Calibri"/>
                <a:cs typeface="Calibri"/>
              </a:rPr>
              <a:t>es</a:t>
            </a:r>
            <a:endParaRPr sz="2400">
              <a:latin typeface="Calibri"/>
              <a:cs typeface="Calibri"/>
            </a:endParaRPr>
          </a:p>
          <a:p>
            <a:pPr marL="56515">
              <a:lnSpc>
                <a:spcPct val="100000"/>
              </a:lnSpc>
              <a:spcBef>
                <a:spcPts val="45"/>
              </a:spcBef>
            </a:pPr>
            <a:r>
              <a:rPr sz="2400" b="1" spc="-10" dirty="0">
                <a:latin typeface="Calibri"/>
                <a:cs typeface="Calibri"/>
              </a:rPr>
              <a:t>acceleration</a:t>
            </a:r>
            <a:r>
              <a:rPr sz="2400" b="1" spc="-80" dirty="0">
                <a:latin typeface="Calibri"/>
                <a:cs typeface="Calibri"/>
              </a:rPr>
              <a:t> </a:t>
            </a:r>
            <a:r>
              <a:rPr sz="2400" b="1" spc="-20" dirty="0">
                <a:latin typeface="Calibri"/>
                <a:cs typeface="Calibri"/>
              </a:rPr>
              <a:t>force</a:t>
            </a:r>
            <a:endParaRPr sz="2400">
              <a:latin typeface="Calibri"/>
              <a:cs typeface="Calibri"/>
            </a:endParaRPr>
          </a:p>
        </p:txBody>
      </p:sp>
      <p:sp>
        <p:nvSpPr>
          <p:cNvPr id="6" name="object 6"/>
          <p:cNvSpPr txBox="1"/>
          <p:nvPr/>
        </p:nvSpPr>
        <p:spPr>
          <a:xfrm>
            <a:off x="2598166" y="2335657"/>
            <a:ext cx="4269740" cy="610235"/>
          </a:xfrm>
          <a:prstGeom prst="rect">
            <a:avLst/>
          </a:prstGeom>
        </p:spPr>
        <p:txBody>
          <a:bodyPr vert="horz" wrap="square" lIns="0" tIns="0" rIns="0" bIns="0" rtlCol="0">
            <a:spAutoFit/>
          </a:bodyPr>
          <a:lstStyle/>
          <a:p>
            <a:pPr marL="2522855">
              <a:lnSpc>
                <a:spcPts val="2039"/>
              </a:lnSpc>
            </a:pPr>
            <a:r>
              <a:rPr sz="1800" b="1" spc="-10" dirty="0">
                <a:latin typeface="Calibri"/>
                <a:cs typeface="Calibri"/>
              </a:rPr>
              <a:t>electromechanical</a:t>
            </a:r>
            <a:endParaRPr sz="1800">
              <a:latin typeface="Calibri"/>
              <a:cs typeface="Calibri"/>
            </a:endParaRPr>
          </a:p>
          <a:p>
            <a:pPr marL="12700">
              <a:lnSpc>
                <a:spcPts val="2760"/>
              </a:lnSpc>
            </a:pPr>
            <a:r>
              <a:rPr sz="2400" dirty="0">
                <a:latin typeface="Wingdings"/>
                <a:cs typeface="Wingdings"/>
              </a:rPr>
              <a:t></a:t>
            </a:r>
            <a:endParaRPr sz="2400">
              <a:latin typeface="Wingdings"/>
              <a:cs typeface="Wingdings"/>
            </a:endParaRPr>
          </a:p>
        </p:txBody>
      </p:sp>
      <p:sp>
        <p:nvSpPr>
          <p:cNvPr id="7" name="object 7"/>
          <p:cNvSpPr txBox="1"/>
          <p:nvPr/>
        </p:nvSpPr>
        <p:spPr>
          <a:xfrm>
            <a:off x="2212594" y="3602608"/>
            <a:ext cx="7649845" cy="2503170"/>
          </a:xfrm>
          <a:prstGeom prst="rect">
            <a:avLst/>
          </a:prstGeom>
        </p:spPr>
        <p:txBody>
          <a:bodyPr vert="horz" wrap="square" lIns="0" tIns="0" rIns="0" bIns="0" rtlCol="0">
            <a:spAutoFit/>
          </a:bodyPr>
          <a:lstStyle/>
          <a:p>
            <a:pPr marL="12700">
              <a:lnSpc>
                <a:spcPct val="100000"/>
              </a:lnSpc>
            </a:pPr>
            <a:r>
              <a:rPr sz="3200" b="1" u="heavy" dirty="0">
                <a:solidFill>
                  <a:srgbClr val="C55A11"/>
                </a:solidFill>
                <a:latin typeface="Calibri"/>
                <a:cs typeface="Calibri"/>
              </a:rPr>
              <a:t>Another</a:t>
            </a:r>
            <a:r>
              <a:rPr sz="3200" b="1" u="heavy" spc="-80" dirty="0">
                <a:solidFill>
                  <a:srgbClr val="C55A11"/>
                </a:solidFill>
                <a:latin typeface="Calibri"/>
                <a:cs typeface="Calibri"/>
              </a:rPr>
              <a:t> </a:t>
            </a:r>
            <a:r>
              <a:rPr sz="3200" b="1" u="heavy" spc="-5" dirty="0">
                <a:solidFill>
                  <a:srgbClr val="C55A11"/>
                </a:solidFill>
                <a:latin typeface="Calibri"/>
                <a:cs typeface="Calibri"/>
              </a:rPr>
              <a:t>Classification</a:t>
            </a:r>
            <a:endParaRPr sz="3200">
              <a:latin typeface="Calibri"/>
              <a:cs typeface="Calibri"/>
            </a:endParaRPr>
          </a:p>
          <a:p>
            <a:pPr marL="546100">
              <a:lnSpc>
                <a:spcPct val="100000"/>
              </a:lnSpc>
              <a:spcBef>
                <a:spcPts val="2840"/>
              </a:spcBef>
              <a:tabLst>
                <a:tab pos="2853690" algn="l"/>
                <a:tab pos="3376295" algn="l"/>
              </a:tabLst>
            </a:pPr>
            <a:r>
              <a:rPr sz="1800" b="1" spc="-5" dirty="0">
                <a:solidFill>
                  <a:srgbClr val="7E7E7E"/>
                </a:solidFill>
                <a:latin typeface="Calibri"/>
                <a:cs typeface="Calibri"/>
              </a:rPr>
              <a:t>Digital  </a:t>
            </a:r>
            <a:r>
              <a:rPr sz="1800" b="1" spc="335" dirty="0">
                <a:solidFill>
                  <a:srgbClr val="7E7E7E"/>
                </a:solidFill>
                <a:latin typeface="Calibri"/>
                <a:cs typeface="Calibri"/>
              </a:rPr>
              <a:t> </a:t>
            </a:r>
            <a:r>
              <a:rPr sz="1800" b="1" spc="-10" dirty="0">
                <a:solidFill>
                  <a:srgbClr val="7E7E7E"/>
                </a:solidFill>
                <a:latin typeface="Calibri"/>
                <a:cs typeface="Calibri"/>
              </a:rPr>
              <a:t>Accelerometer	</a:t>
            </a:r>
            <a:r>
              <a:rPr sz="1800" spc="-45" dirty="0">
                <a:solidFill>
                  <a:srgbClr val="7E7E7E"/>
                </a:solidFill>
                <a:latin typeface="Calibri"/>
                <a:cs typeface="Calibri"/>
              </a:rPr>
              <a:t>Vs	</a:t>
            </a:r>
            <a:r>
              <a:rPr sz="1800" b="1" u="heavy" dirty="0">
                <a:latin typeface="Calibri"/>
                <a:cs typeface="Calibri"/>
              </a:rPr>
              <a:t>Analog</a:t>
            </a:r>
            <a:r>
              <a:rPr sz="1800" b="1" u="heavy" spc="-90" dirty="0">
                <a:latin typeface="Calibri"/>
                <a:cs typeface="Calibri"/>
              </a:rPr>
              <a:t> </a:t>
            </a:r>
            <a:r>
              <a:rPr sz="1800" b="1" u="heavy" spc="-10" dirty="0">
                <a:latin typeface="Calibri"/>
                <a:cs typeface="Calibri"/>
              </a:rPr>
              <a:t>Accelerometer</a:t>
            </a:r>
            <a:endParaRPr sz="1800">
              <a:latin typeface="Calibri"/>
              <a:cs typeface="Calibri"/>
            </a:endParaRPr>
          </a:p>
          <a:p>
            <a:pPr>
              <a:lnSpc>
                <a:spcPct val="100000"/>
              </a:lnSpc>
              <a:spcBef>
                <a:spcPts val="49"/>
              </a:spcBef>
            </a:pPr>
            <a:endParaRPr sz="1700">
              <a:latin typeface="Times New Roman"/>
              <a:cs typeface="Times New Roman"/>
            </a:endParaRPr>
          </a:p>
          <a:p>
            <a:pPr marL="622300" marR="5080" algn="just">
              <a:lnSpc>
                <a:spcPct val="100000"/>
              </a:lnSpc>
            </a:pPr>
            <a:r>
              <a:rPr sz="2400" dirty="0">
                <a:latin typeface="Calibri"/>
                <a:cs typeface="Calibri"/>
              </a:rPr>
              <a:t>Analog </a:t>
            </a:r>
            <a:r>
              <a:rPr sz="2400" spc="-5" dirty="0">
                <a:latin typeface="Calibri"/>
                <a:cs typeface="Calibri"/>
              </a:rPr>
              <a:t>style </a:t>
            </a:r>
            <a:r>
              <a:rPr sz="2400" spc="-10" dirty="0">
                <a:latin typeface="Calibri"/>
                <a:cs typeface="Calibri"/>
              </a:rPr>
              <a:t>accelerometers </a:t>
            </a:r>
            <a:r>
              <a:rPr sz="2400" spc="-5" dirty="0">
                <a:latin typeface="Calibri"/>
                <a:cs typeface="Calibri"/>
              </a:rPr>
              <a:t>output </a:t>
            </a:r>
            <a:r>
              <a:rPr sz="2400" dirty="0">
                <a:latin typeface="Calibri"/>
                <a:cs typeface="Calibri"/>
              </a:rPr>
              <a:t>a </a:t>
            </a:r>
            <a:r>
              <a:rPr sz="2400" spc="-10" dirty="0">
                <a:latin typeface="Calibri"/>
                <a:cs typeface="Calibri"/>
              </a:rPr>
              <a:t>continuous </a:t>
            </a:r>
            <a:r>
              <a:rPr sz="2400" spc="-15" dirty="0">
                <a:latin typeface="Calibri"/>
                <a:cs typeface="Calibri"/>
              </a:rPr>
              <a:t>voltage  </a:t>
            </a:r>
            <a:r>
              <a:rPr sz="2400" spc="-10" dirty="0">
                <a:latin typeface="Calibri"/>
                <a:cs typeface="Calibri"/>
              </a:rPr>
              <a:t>that </a:t>
            </a:r>
            <a:r>
              <a:rPr sz="2400" dirty="0">
                <a:latin typeface="Calibri"/>
                <a:cs typeface="Calibri"/>
              </a:rPr>
              <a:t>is </a:t>
            </a:r>
            <a:r>
              <a:rPr sz="2400" spc="-10" dirty="0">
                <a:latin typeface="Calibri"/>
                <a:cs typeface="Calibri"/>
              </a:rPr>
              <a:t>proportional </a:t>
            </a:r>
            <a:r>
              <a:rPr sz="2400" spc="-15" dirty="0">
                <a:latin typeface="Calibri"/>
                <a:cs typeface="Calibri"/>
              </a:rPr>
              <a:t>to </a:t>
            </a:r>
            <a:r>
              <a:rPr sz="2400" spc="-5" dirty="0">
                <a:latin typeface="Calibri"/>
                <a:cs typeface="Calibri"/>
              </a:rPr>
              <a:t>acceleration. </a:t>
            </a:r>
            <a:r>
              <a:rPr sz="2400" dirty="0">
                <a:latin typeface="Calibri"/>
                <a:cs typeface="Calibri"/>
              </a:rPr>
              <a:t>E.g. </a:t>
            </a:r>
            <a:r>
              <a:rPr sz="2400" spc="-5" dirty="0">
                <a:latin typeface="Calibri"/>
                <a:cs typeface="Calibri"/>
              </a:rPr>
              <a:t>2.5V </a:t>
            </a:r>
            <a:r>
              <a:rPr sz="2400" spc="-20" dirty="0">
                <a:latin typeface="Calibri"/>
                <a:cs typeface="Calibri"/>
              </a:rPr>
              <a:t>for </a:t>
            </a:r>
            <a:r>
              <a:rPr sz="2400" dirty="0">
                <a:latin typeface="Calibri"/>
                <a:cs typeface="Calibri"/>
              </a:rPr>
              <a:t>0g, </a:t>
            </a:r>
            <a:r>
              <a:rPr sz="2400" spc="-10" dirty="0">
                <a:latin typeface="Calibri"/>
                <a:cs typeface="Calibri"/>
              </a:rPr>
              <a:t>2.6V  </a:t>
            </a:r>
            <a:r>
              <a:rPr sz="2400" spc="-20" dirty="0">
                <a:latin typeface="Calibri"/>
                <a:cs typeface="Calibri"/>
              </a:rPr>
              <a:t>for </a:t>
            </a:r>
            <a:r>
              <a:rPr sz="2400" spc="-5" dirty="0">
                <a:latin typeface="Calibri"/>
                <a:cs typeface="Calibri"/>
              </a:rPr>
              <a:t>0.5g, </a:t>
            </a:r>
            <a:r>
              <a:rPr sz="2400" spc="-10" dirty="0">
                <a:latin typeface="Calibri"/>
                <a:cs typeface="Calibri"/>
              </a:rPr>
              <a:t>2.7V </a:t>
            </a:r>
            <a:r>
              <a:rPr sz="2400" spc="-25" dirty="0">
                <a:latin typeface="Calibri"/>
                <a:cs typeface="Calibri"/>
              </a:rPr>
              <a:t>for </a:t>
            </a:r>
            <a:r>
              <a:rPr sz="2400" spc="-5" dirty="0">
                <a:latin typeface="Calibri"/>
                <a:cs typeface="Calibri"/>
              </a:rPr>
              <a:t>1g </a:t>
            </a:r>
            <a:r>
              <a:rPr sz="2400" dirty="0">
                <a:latin typeface="Calibri"/>
                <a:cs typeface="Calibri"/>
              </a:rPr>
              <a:t>and </a:t>
            </a:r>
            <a:r>
              <a:rPr sz="2400" spc="-5" dirty="0">
                <a:latin typeface="Calibri"/>
                <a:cs typeface="Calibri"/>
              </a:rPr>
              <a:t>so on.</a:t>
            </a:r>
            <a:endParaRPr sz="2400">
              <a:latin typeface="Calibri"/>
              <a:cs typeface="Calibri"/>
            </a:endParaRPr>
          </a:p>
        </p:txBody>
      </p:sp>
      <p:sp>
        <p:nvSpPr>
          <p:cNvPr id="9" name="Rectangle 8"/>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53400" y="1191767"/>
            <a:ext cx="2066544" cy="33086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26891" y="431291"/>
            <a:ext cx="5172456" cy="47091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48609" y="467741"/>
            <a:ext cx="5130546" cy="428371"/>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441194" y="1397761"/>
            <a:ext cx="2764790" cy="394335"/>
          </a:xfrm>
          <a:prstGeom prst="rect">
            <a:avLst/>
          </a:prstGeom>
        </p:spPr>
        <p:txBody>
          <a:bodyPr vert="horz" wrap="square" lIns="0" tIns="0" rIns="0" bIns="0" rtlCol="0">
            <a:spAutoFit/>
          </a:bodyPr>
          <a:lstStyle/>
          <a:p>
            <a:pPr marL="12700">
              <a:lnSpc>
                <a:spcPct val="100000"/>
              </a:lnSpc>
            </a:pPr>
            <a:r>
              <a:rPr sz="2400" spc="-10" dirty="0"/>
              <a:t>Digital</a:t>
            </a:r>
            <a:r>
              <a:rPr sz="2400" spc="-35" dirty="0"/>
              <a:t> </a:t>
            </a:r>
            <a:r>
              <a:rPr sz="2400" spc="-10" dirty="0"/>
              <a:t>Accelerometer</a:t>
            </a:r>
            <a:endParaRPr sz="2400"/>
          </a:p>
        </p:txBody>
      </p:sp>
      <p:sp>
        <p:nvSpPr>
          <p:cNvPr id="6" name="object 6"/>
          <p:cNvSpPr txBox="1"/>
          <p:nvPr/>
        </p:nvSpPr>
        <p:spPr>
          <a:xfrm>
            <a:off x="2212594" y="1996079"/>
            <a:ext cx="7900670" cy="3419782"/>
          </a:xfrm>
          <a:prstGeom prst="rect">
            <a:avLst/>
          </a:prstGeom>
        </p:spPr>
        <p:txBody>
          <a:bodyPr vert="horz" wrap="square" lIns="0" tIns="0" rIns="0" bIns="0" rtlCol="0">
            <a:spAutoFit/>
          </a:bodyPr>
          <a:lstStyle/>
          <a:p>
            <a:pPr marL="241300" marR="1735455">
              <a:lnSpc>
                <a:spcPct val="101899"/>
              </a:lnSpc>
            </a:pPr>
            <a:r>
              <a:rPr sz="2800" b="1" spc="-5" dirty="0">
                <a:latin typeface="Calibri"/>
                <a:cs typeface="Calibri"/>
              </a:rPr>
              <a:t>+ </a:t>
            </a:r>
            <a:r>
              <a:rPr sz="1800" dirty="0">
                <a:latin typeface="Calibri"/>
                <a:cs typeface="Calibri"/>
              </a:rPr>
              <a:t>used when </a:t>
            </a:r>
            <a:r>
              <a:rPr sz="1800" spc="-10" dirty="0">
                <a:latin typeface="Calibri"/>
                <a:cs typeface="Calibri"/>
              </a:rPr>
              <a:t>pure digital </a:t>
            </a:r>
            <a:r>
              <a:rPr sz="1800" spc="-5" dirty="0">
                <a:latin typeface="Calibri"/>
                <a:cs typeface="Calibri"/>
              </a:rPr>
              <a:t>inputs </a:t>
            </a:r>
            <a:r>
              <a:rPr sz="1800" spc="-10" dirty="0">
                <a:latin typeface="Calibri"/>
                <a:cs typeface="Calibri"/>
              </a:rPr>
              <a:t>are available </a:t>
            </a:r>
            <a:r>
              <a:rPr sz="1800" spc="-5" dirty="0">
                <a:latin typeface="Calibri"/>
                <a:cs typeface="Calibri"/>
              </a:rPr>
              <a:t>in </a:t>
            </a:r>
            <a:r>
              <a:rPr sz="1800" spc="-10" dirty="0" smtClean="0">
                <a:latin typeface="Calibri"/>
                <a:cs typeface="Calibri"/>
              </a:rPr>
              <a:t>microcontroller</a:t>
            </a:r>
            <a:endParaRPr sz="1800" dirty="0">
              <a:latin typeface="Calibri"/>
              <a:cs typeface="Calibri"/>
            </a:endParaRPr>
          </a:p>
          <a:p>
            <a:pPr>
              <a:lnSpc>
                <a:spcPct val="100000"/>
              </a:lnSpc>
              <a:spcBef>
                <a:spcPts val="20"/>
              </a:spcBef>
            </a:pPr>
            <a:endParaRPr sz="1650" dirty="0">
              <a:latin typeface="Times New Roman"/>
              <a:cs typeface="Times New Roman"/>
            </a:endParaRPr>
          </a:p>
          <a:p>
            <a:pPr marL="241300">
              <a:lnSpc>
                <a:spcPct val="100000"/>
              </a:lnSpc>
            </a:pPr>
            <a:r>
              <a:rPr sz="2800" b="1" spc="-5" dirty="0">
                <a:latin typeface="Calibri"/>
                <a:cs typeface="Calibri"/>
              </a:rPr>
              <a:t>+ </a:t>
            </a:r>
            <a:r>
              <a:rPr sz="1800" spc="-10" dirty="0">
                <a:latin typeface="Calibri"/>
                <a:cs typeface="Calibri"/>
              </a:rPr>
              <a:t>requires </a:t>
            </a:r>
            <a:r>
              <a:rPr sz="1800" dirty="0">
                <a:latin typeface="Calibri"/>
                <a:cs typeface="Calibri"/>
              </a:rPr>
              <a:t>the </a:t>
            </a:r>
            <a:r>
              <a:rPr sz="1800" spc="-5" dirty="0">
                <a:latin typeface="Calibri"/>
                <a:cs typeface="Calibri"/>
              </a:rPr>
              <a:t>knowledge of SPI(</a:t>
            </a:r>
            <a:r>
              <a:rPr sz="1800" b="1" spc="-5" dirty="0">
                <a:latin typeface="Calibri"/>
                <a:cs typeface="Calibri"/>
              </a:rPr>
              <a:t>Serial </a:t>
            </a:r>
            <a:r>
              <a:rPr sz="1800" b="1" spc="-10" dirty="0">
                <a:latin typeface="Calibri"/>
                <a:cs typeface="Calibri"/>
              </a:rPr>
              <a:t>Peripheral</a:t>
            </a:r>
            <a:r>
              <a:rPr sz="1800" b="1" spc="-204" dirty="0">
                <a:latin typeface="Calibri"/>
                <a:cs typeface="Calibri"/>
              </a:rPr>
              <a:t> </a:t>
            </a:r>
            <a:r>
              <a:rPr sz="1800" b="1" spc="-10" dirty="0">
                <a:latin typeface="Calibri"/>
                <a:cs typeface="Calibri"/>
              </a:rPr>
              <a:t>Interface</a:t>
            </a:r>
            <a:r>
              <a:rPr sz="1800" spc="-10" dirty="0">
                <a:latin typeface="Calibri"/>
                <a:cs typeface="Calibri"/>
              </a:rPr>
              <a:t>)</a:t>
            </a:r>
            <a:endParaRPr sz="1800" dirty="0">
              <a:latin typeface="Calibri"/>
              <a:cs typeface="Calibri"/>
            </a:endParaRPr>
          </a:p>
          <a:p>
            <a:pPr marL="241300">
              <a:lnSpc>
                <a:spcPct val="100000"/>
              </a:lnSpc>
              <a:spcBef>
                <a:spcPts val="65"/>
              </a:spcBef>
            </a:pPr>
            <a:r>
              <a:rPr sz="1800" spc="-5" dirty="0">
                <a:latin typeface="Calibri"/>
                <a:cs typeface="Calibri"/>
              </a:rPr>
              <a:t>or  </a:t>
            </a:r>
            <a:r>
              <a:rPr sz="1800" spc="-10" dirty="0">
                <a:latin typeface="Calibri"/>
                <a:cs typeface="Calibri"/>
              </a:rPr>
              <a:t>I</a:t>
            </a:r>
            <a:r>
              <a:rPr sz="1800" spc="-15" baseline="25462" dirty="0">
                <a:latin typeface="Calibri"/>
                <a:cs typeface="Calibri"/>
              </a:rPr>
              <a:t>2</a:t>
            </a:r>
            <a:r>
              <a:rPr sz="1800" spc="-10" dirty="0">
                <a:latin typeface="Calibri"/>
                <a:cs typeface="Calibri"/>
              </a:rPr>
              <a:t>C(</a:t>
            </a:r>
            <a:r>
              <a:rPr sz="1800" b="1" spc="-10" dirty="0">
                <a:latin typeface="Calibri"/>
                <a:cs typeface="Calibri"/>
              </a:rPr>
              <a:t>Inter </a:t>
            </a:r>
            <a:r>
              <a:rPr sz="1800" b="1" spc="-15" dirty="0">
                <a:latin typeface="Calibri"/>
                <a:cs typeface="Calibri"/>
              </a:rPr>
              <a:t>Integrated </a:t>
            </a:r>
            <a:r>
              <a:rPr sz="1800" b="1" spc="-10" dirty="0">
                <a:latin typeface="Calibri"/>
                <a:cs typeface="Calibri"/>
              </a:rPr>
              <a:t>Circuit</a:t>
            </a:r>
            <a:r>
              <a:rPr sz="1800" b="1" spc="-5" dirty="0">
                <a:latin typeface="Calibri"/>
                <a:cs typeface="Calibri"/>
              </a:rPr>
              <a:t> Communication</a:t>
            </a:r>
            <a:r>
              <a:rPr sz="1800" spc="-5" dirty="0">
                <a:latin typeface="Calibri"/>
                <a:cs typeface="Calibri"/>
              </a:rPr>
              <a:t>)</a:t>
            </a:r>
            <a:endParaRPr sz="1800" dirty="0">
              <a:latin typeface="Calibri"/>
              <a:cs typeface="Calibri"/>
            </a:endParaRPr>
          </a:p>
          <a:p>
            <a:pPr>
              <a:lnSpc>
                <a:spcPct val="100000"/>
              </a:lnSpc>
              <a:spcBef>
                <a:spcPts val="42"/>
              </a:spcBef>
            </a:pPr>
            <a:endParaRPr sz="2700" dirty="0">
              <a:latin typeface="Times New Roman"/>
              <a:cs typeface="Times New Roman"/>
            </a:endParaRPr>
          </a:p>
          <a:p>
            <a:pPr marL="241300">
              <a:lnSpc>
                <a:spcPct val="100000"/>
              </a:lnSpc>
            </a:pPr>
            <a:r>
              <a:rPr sz="2400" b="1" u="heavy" spc="-5" dirty="0">
                <a:latin typeface="Calibri"/>
                <a:cs typeface="Calibri"/>
              </a:rPr>
              <a:t>Analog</a:t>
            </a:r>
            <a:r>
              <a:rPr sz="2400" b="1" u="heavy" spc="-40" dirty="0">
                <a:latin typeface="Calibri"/>
                <a:cs typeface="Calibri"/>
              </a:rPr>
              <a:t> </a:t>
            </a:r>
            <a:r>
              <a:rPr sz="2400" b="1" u="heavy" spc="-10" dirty="0">
                <a:latin typeface="Calibri"/>
                <a:cs typeface="Calibri"/>
              </a:rPr>
              <a:t>Accelerometer</a:t>
            </a:r>
            <a:endParaRPr sz="2400" dirty="0">
              <a:latin typeface="Calibri"/>
              <a:cs typeface="Calibri"/>
            </a:endParaRPr>
          </a:p>
          <a:p>
            <a:pPr marL="12700">
              <a:lnSpc>
                <a:spcPct val="100000"/>
              </a:lnSpc>
              <a:spcBef>
                <a:spcPts val="1889"/>
              </a:spcBef>
            </a:pPr>
            <a:r>
              <a:rPr sz="2800" b="1" spc="-5" dirty="0">
                <a:latin typeface="Calibri"/>
                <a:cs typeface="Calibri"/>
              </a:rPr>
              <a:t>+ </a:t>
            </a:r>
            <a:r>
              <a:rPr sz="1800" dirty="0">
                <a:latin typeface="Calibri"/>
                <a:cs typeface="Calibri"/>
              </a:rPr>
              <a:t>used when ADC </a:t>
            </a:r>
            <a:r>
              <a:rPr sz="1800" spc="-5" dirty="0">
                <a:latin typeface="Calibri"/>
                <a:cs typeface="Calibri"/>
              </a:rPr>
              <a:t>inputs </a:t>
            </a:r>
            <a:r>
              <a:rPr sz="1800" spc="-10" dirty="0">
                <a:latin typeface="Calibri"/>
                <a:cs typeface="Calibri"/>
              </a:rPr>
              <a:t>are available </a:t>
            </a:r>
            <a:r>
              <a:rPr sz="1800" dirty="0">
                <a:latin typeface="Calibri"/>
                <a:cs typeface="Calibri"/>
              </a:rPr>
              <a:t>in </a:t>
            </a:r>
            <a:r>
              <a:rPr sz="1800" spc="-10" dirty="0" smtClean="0">
                <a:latin typeface="Calibri"/>
                <a:cs typeface="Calibri"/>
              </a:rPr>
              <a:t>microcontroller</a:t>
            </a:r>
            <a:r>
              <a:rPr lang="en-IN" spc="-10" dirty="0">
                <a:latin typeface="Calibri"/>
                <a:cs typeface="Calibri"/>
              </a:rPr>
              <a:t>.</a:t>
            </a:r>
            <a:endParaRPr sz="1800" dirty="0">
              <a:latin typeface="Calibri"/>
              <a:cs typeface="Calibri"/>
            </a:endParaRPr>
          </a:p>
          <a:p>
            <a:pPr marL="12700">
              <a:lnSpc>
                <a:spcPct val="100000"/>
              </a:lnSpc>
              <a:spcBef>
                <a:spcPts val="935"/>
              </a:spcBef>
            </a:pPr>
            <a:r>
              <a:rPr sz="2800" b="1" spc="-5" dirty="0">
                <a:latin typeface="Calibri"/>
                <a:cs typeface="Calibri"/>
              </a:rPr>
              <a:t>+ </a:t>
            </a:r>
            <a:r>
              <a:rPr sz="1800" spc="-10" dirty="0">
                <a:latin typeface="Calibri"/>
                <a:cs typeface="Calibri"/>
              </a:rPr>
              <a:t>requires little </a:t>
            </a:r>
            <a:r>
              <a:rPr sz="1800" spc="-5" dirty="0">
                <a:latin typeface="Calibri"/>
                <a:cs typeface="Calibri"/>
              </a:rPr>
              <a:t>knowledge of </a:t>
            </a:r>
            <a:r>
              <a:rPr sz="1800" spc="-10" dirty="0">
                <a:latin typeface="Calibri"/>
                <a:cs typeface="Calibri"/>
              </a:rPr>
              <a:t>Programming</a:t>
            </a:r>
            <a:r>
              <a:rPr sz="1800" spc="-30" dirty="0">
                <a:latin typeface="Calibri"/>
                <a:cs typeface="Calibri"/>
              </a:rPr>
              <a:t> </a:t>
            </a:r>
            <a:r>
              <a:rPr sz="1800" b="1" spc="-10" dirty="0">
                <a:latin typeface="Calibri"/>
                <a:cs typeface="Calibri"/>
              </a:rPr>
              <a:t>acceleration=read_adc();</a:t>
            </a:r>
            <a:endParaRPr sz="1800" dirty="0">
              <a:latin typeface="Calibri"/>
              <a:cs typeface="Calibri"/>
            </a:endParaRPr>
          </a:p>
        </p:txBody>
      </p:sp>
      <p:sp>
        <p:nvSpPr>
          <p:cNvPr id="8" name="Rectangle 7"/>
          <p:cNvSpPr/>
          <p:nvPr/>
        </p:nvSpPr>
        <p:spPr>
          <a:xfrm>
            <a:off x="5205984" y="6220173"/>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949450" y="3689222"/>
            <a:ext cx="897255" cy="1034415"/>
          </a:xfrm>
          <a:custGeom>
            <a:avLst/>
            <a:gdLst/>
            <a:ahLst/>
            <a:cxnLst/>
            <a:rect l="l" t="t" r="r" b="b"/>
            <a:pathLst>
              <a:path w="897255" h="1034414">
                <a:moveTo>
                  <a:pt x="22098" y="787653"/>
                </a:moveTo>
                <a:lnTo>
                  <a:pt x="0" y="835151"/>
                </a:lnTo>
                <a:lnTo>
                  <a:pt x="427100" y="1034288"/>
                </a:lnTo>
                <a:lnTo>
                  <a:pt x="461262" y="961008"/>
                </a:lnTo>
                <a:lnTo>
                  <a:pt x="393954" y="961008"/>
                </a:lnTo>
                <a:lnTo>
                  <a:pt x="22098" y="787653"/>
                </a:lnTo>
                <a:close/>
              </a:path>
              <a:path w="897255" h="1034414">
                <a:moveTo>
                  <a:pt x="841882" y="0"/>
                </a:moveTo>
                <a:lnTo>
                  <a:pt x="393954" y="961008"/>
                </a:lnTo>
                <a:lnTo>
                  <a:pt x="461262" y="961008"/>
                </a:lnTo>
                <a:lnTo>
                  <a:pt x="897255" y="25781"/>
                </a:lnTo>
                <a:lnTo>
                  <a:pt x="841882" y="0"/>
                </a:lnTo>
                <a:close/>
              </a:path>
            </a:pathLst>
          </a:custGeom>
          <a:solidFill>
            <a:srgbClr val="333E50"/>
          </a:solidFill>
        </p:spPr>
        <p:txBody>
          <a:bodyPr wrap="square" lIns="0" tIns="0" rIns="0" bIns="0" rtlCol="0"/>
          <a:lstStyle/>
          <a:p>
            <a:endParaRPr/>
          </a:p>
        </p:txBody>
      </p:sp>
      <p:sp>
        <p:nvSpPr>
          <p:cNvPr id="5" name="object 5"/>
          <p:cNvSpPr txBox="1">
            <a:spLocks noGrp="1"/>
          </p:cNvSpPr>
          <p:nvPr>
            <p:ph type="title"/>
          </p:nvPr>
        </p:nvSpPr>
        <p:spPr>
          <a:xfrm>
            <a:off x="2098294" y="1016761"/>
            <a:ext cx="3107690" cy="822960"/>
          </a:xfrm>
          <a:prstGeom prst="rect">
            <a:avLst/>
          </a:prstGeom>
        </p:spPr>
        <p:txBody>
          <a:bodyPr vert="horz" wrap="square" lIns="0" tIns="0" rIns="0" bIns="0" rtlCol="0">
            <a:spAutoFit/>
          </a:bodyPr>
          <a:lstStyle/>
          <a:p>
            <a:pPr marL="12700">
              <a:lnSpc>
                <a:spcPct val="100000"/>
              </a:lnSpc>
            </a:pPr>
            <a:r>
              <a:rPr sz="8100" b="0" u="none" spc="22" baseline="-11316" dirty="0">
                <a:solidFill>
                  <a:srgbClr val="6F2F9F"/>
                </a:solidFill>
                <a:latin typeface="Calibri"/>
                <a:cs typeface="Calibri"/>
              </a:rPr>
              <a:t>?</a:t>
            </a:r>
            <a:r>
              <a:rPr sz="2400" spc="15" dirty="0"/>
              <a:t>Digital</a:t>
            </a:r>
            <a:r>
              <a:rPr sz="2400" spc="-30" dirty="0"/>
              <a:t> </a:t>
            </a:r>
            <a:r>
              <a:rPr sz="2400" spc="-10" dirty="0"/>
              <a:t>Accelerometer</a:t>
            </a:r>
            <a:endParaRPr sz="2400">
              <a:latin typeface="Calibri"/>
              <a:cs typeface="Calibri"/>
            </a:endParaRPr>
          </a:p>
        </p:txBody>
      </p:sp>
      <p:sp>
        <p:nvSpPr>
          <p:cNvPr id="6" name="object 6"/>
          <p:cNvSpPr txBox="1"/>
          <p:nvPr/>
        </p:nvSpPr>
        <p:spPr>
          <a:xfrm>
            <a:off x="2212594" y="2004186"/>
            <a:ext cx="8074025" cy="3739485"/>
          </a:xfrm>
          <a:prstGeom prst="rect">
            <a:avLst/>
          </a:prstGeom>
        </p:spPr>
        <p:txBody>
          <a:bodyPr vert="horz" wrap="square" lIns="0" tIns="0" rIns="0" bIns="0" rtlCol="0">
            <a:spAutoFit/>
          </a:bodyPr>
          <a:lstStyle/>
          <a:p>
            <a:pPr marL="241300">
              <a:lnSpc>
                <a:spcPct val="100000"/>
              </a:lnSpc>
            </a:pPr>
            <a:r>
              <a:rPr sz="2800" b="1" spc="-5" dirty="0">
                <a:latin typeface="Calibri"/>
                <a:cs typeface="Calibri"/>
              </a:rPr>
              <a:t>+ </a:t>
            </a:r>
            <a:r>
              <a:rPr sz="1800" dirty="0">
                <a:latin typeface="Calibri"/>
                <a:cs typeface="Calibri"/>
              </a:rPr>
              <a:t>used when </a:t>
            </a:r>
            <a:r>
              <a:rPr sz="1800" spc="-10" dirty="0">
                <a:latin typeface="Calibri"/>
                <a:cs typeface="Calibri"/>
              </a:rPr>
              <a:t>pure digital </a:t>
            </a:r>
            <a:r>
              <a:rPr sz="1800" spc="-5" dirty="0">
                <a:latin typeface="Calibri"/>
                <a:cs typeface="Calibri"/>
              </a:rPr>
              <a:t>inputs </a:t>
            </a:r>
            <a:r>
              <a:rPr sz="1800" spc="-10" dirty="0">
                <a:latin typeface="Calibri"/>
                <a:cs typeface="Calibri"/>
              </a:rPr>
              <a:t>are available </a:t>
            </a:r>
            <a:r>
              <a:rPr sz="1800" spc="-5" dirty="0">
                <a:latin typeface="Calibri"/>
                <a:cs typeface="Calibri"/>
              </a:rPr>
              <a:t>in </a:t>
            </a:r>
            <a:r>
              <a:rPr sz="1800" spc="-10" dirty="0" smtClean="0">
                <a:latin typeface="Calibri"/>
                <a:cs typeface="Calibri"/>
              </a:rPr>
              <a:t>microcontroller</a:t>
            </a:r>
            <a:r>
              <a:rPr lang="en-IN" dirty="0">
                <a:latin typeface="Calibri"/>
                <a:cs typeface="Calibri"/>
              </a:rPr>
              <a:t>.</a:t>
            </a:r>
            <a:endParaRPr sz="1650" dirty="0">
              <a:latin typeface="Times New Roman"/>
              <a:cs typeface="Times New Roman"/>
            </a:endParaRPr>
          </a:p>
          <a:p>
            <a:pPr marL="241300">
              <a:lnSpc>
                <a:spcPct val="100000"/>
              </a:lnSpc>
            </a:pPr>
            <a:r>
              <a:rPr sz="2800" b="1" spc="-5" dirty="0">
                <a:latin typeface="Calibri"/>
                <a:cs typeface="Calibri"/>
              </a:rPr>
              <a:t>+ </a:t>
            </a:r>
            <a:r>
              <a:rPr sz="1800" spc="-10" dirty="0">
                <a:latin typeface="Calibri"/>
                <a:cs typeface="Calibri"/>
              </a:rPr>
              <a:t>requires </a:t>
            </a:r>
            <a:r>
              <a:rPr sz="1800" dirty="0">
                <a:latin typeface="Calibri"/>
                <a:cs typeface="Calibri"/>
              </a:rPr>
              <a:t>the </a:t>
            </a:r>
            <a:r>
              <a:rPr sz="1800" spc="-5" dirty="0">
                <a:latin typeface="Calibri"/>
                <a:cs typeface="Calibri"/>
              </a:rPr>
              <a:t>knowledge of SPI(</a:t>
            </a:r>
            <a:r>
              <a:rPr sz="1800" b="1" spc="-5" dirty="0">
                <a:latin typeface="Calibri"/>
                <a:cs typeface="Calibri"/>
              </a:rPr>
              <a:t>Serial </a:t>
            </a:r>
            <a:r>
              <a:rPr sz="1800" b="1" spc="-10" dirty="0">
                <a:latin typeface="Calibri"/>
                <a:cs typeface="Calibri"/>
              </a:rPr>
              <a:t>Peripheral Interface</a:t>
            </a:r>
            <a:r>
              <a:rPr sz="1800" spc="-10" dirty="0">
                <a:latin typeface="Calibri"/>
                <a:cs typeface="Calibri"/>
              </a:rPr>
              <a:t>)</a:t>
            </a:r>
            <a:r>
              <a:rPr sz="1800" spc="-215" dirty="0">
                <a:latin typeface="Calibri"/>
                <a:cs typeface="Calibri"/>
              </a:rPr>
              <a:t> </a:t>
            </a:r>
            <a:r>
              <a:rPr sz="1800" spc="-5" dirty="0">
                <a:latin typeface="Calibri"/>
                <a:cs typeface="Calibri"/>
              </a:rPr>
              <a:t>or</a:t>
            </a:r>
            <a:endParaRPr sz="1800" dirty="0">
              <a:latin typeface="Calibri"/>
              <a:cs typeface="Calibri"/>
            </a:endParaRPr>
          </a:p>
          <a:p>
            <a:pPr marR="1659255" algn="ctr">
              <a:lnSpc>
                <a:spcPct val="100000"/>
              </a:lnSpc>
              <a:spcBef>
                <a:spcPts val="65"/>
              </a:spcBef>
            </a:pPr>
            <a:r>
              <a:rPr sz="1800" spc="-5" dirty="0">
                <a:latin typeface="Calibri"/>
                <a:cs typeface="Calibri"/>
              </a:rPr>
              <a:t>I</a:t>
            </a:r>
            <a:r>
              <a:rPr sz="1800" spc="-7" baseline="25462" dirty="0">
                <a:latin typeface="Calibri"/>
                <a:cs typeface="Calibri"/>
              </a:rPr>
              <a:t>2</a:t>
            </a:r>
            <a:r>
              <a:rPr sz="1800" spc="-5" dirty="0">
                <a:latin typeface="Calibri"/>
                <a:cs typeface="Calibri"/>
              </a:rPr>
              <a:t>C(</a:t>
            </a:r>
            <a:r>
              <a:rPr sz="1800" b="1" spc="-5" dirty="0">
                <a:latin typeface="Calibri"/>
                <a:cs typeface="Calibri"/>
              </a:rPr>
              <a:t>Inter </a:t>
            </a:r>
            <a:r>
              <a:rPr sz="1800" b="1" spc="-15" dirty="0">
                <a:latin typeface="Calibri"/>
                <a:cs typeface="Calibri"/>
              </a:rPr>
              <a:t>Integrated </a:t>
            </a:r>
            <a:r>
              <a:rPr sz="1800" b="1" spc="-10" dirty="0">
                <a:latin typeface="Calibri"/>
                <a:cs typeface="Calibri"/>
              </a:rPr>
              <a:t>Circuit</a:t>
            </a:r>
            <a:r>
              <a:rPr sz="1800" b="1" spc="-70" dirty="0">
                <a:latin typeface="Calibri"/>
                <a:cs typeface="Calibri"/>
              </a:rPr>
              <a:t> </a:t>
            </a:r>
            <a:r>
              <a:rPr sz="1800" b="1" spc="-5" dirty="0">
                <a:latin typeface="Calibri"/>
                <a:cs typeface="Calibri"/>
              </a:rPr>
              <a:t>Communication</a:t>
            </a:r>
            <a:r>
              <a:rPr sz="1800" spc="-5" dirty="0">
                <a:latin typeface="Calibri"/>
                <a:cs typeface="Calibri"/>
              </a:rPr>
              <a:t>)</a:t>
            </a:r>
            <a:endParaRPr sz="1800" dirty="0">
              <a:latin typeface="Calibri"/>
              <a:cs typeface="Calibri"/>
            </a:endParaRPr>
          </a:p>
          <a:p>
            <a:pPr>
              <a:lnSpc>
                <a:spcPct val="100000"/>
              </a:lnSpc>
              <a:spcBef>
                <a:spcPts val="42"/>
              </a:spcBef>
            </a:pPr>
            <a:endParaRPr sz="2700" dirty="0">
              <a:latin typeface="Times New Roman"/>
              <a:cs typeface="Times New Roman"/>
            </a:endParaRPr>
          </a:p>
          <a:p>
            <a:pPr marL="241300">
              <a:lnSpc>
                <a:spcPct val="100000"/>
              </a:lnSpc>
            </a:pPr>
            <a:r>
              <a:rPr sz="2400" b="1" u="heavy" spc="-5" dirty="0">
                <a:latin typeface="Calibri"/>
                <a:cs typeface="Calibri"/>
              </a:rPr>
              <a:t>Analog</a:t>
            </a:r>
            <a:r>
              <a:rPr sz="2400" b="1" u="heavy" spc="-40" dirty="0">
                <a:latin typeface="Calibri"/>
                <a:cs typeface="Calibri"/>
              </a:rPr>
              <a:t> </a:t>
            </a:r>
            <a:r>
              <a:rPr sz="2400" b="1" u="heavy" spc="-10" dirty="0">
                <a:latin typeface="Calibri"/>
                <a:cs typeface="Calibri"/>
              </a:rPr>
              <a:t>Accelerometer</a:t>
            </a:r>
            <a:endParaRPr sz="2400" dirty="0">
              <a:latin typeface="Calibri"/>
              <a:cs typeface="Calibri"/>
            </a:endParaRPr>
          </a:p>
          <a:p>
            <a:pPr marL="12700">
              <a:lnSpc>
                <a:spcPct val="100000"/>
              </a:lnSpc>
              <a:spcBef>
                <a:spcPts val="1889"/>
              </a:spcBef>
            </a:pPr>
            <a:r>
              <a:rPr sz="2800" b="1" spc="-5" dirty="0">
                <a:latin typeface="Calibri"/>
                <a:cs typeface="Calibri"/>
              </a:rPr>
              <a:t>+ </a:t>
            </a:r>
            <a:r>
              <a:rPr sz="1800" dirty="0">
                <a:latin typeface="Calibri"/>
                <a:cs typeface="Calibri"/>
              </a:rPr>
              <a:t>used when ADC </a:t>
            </a:r>
            <a:r>
              <a:rPr sz="1800" spc="-5" dirty="0">
                <a:latin typeface="Calibri"/>
                <a:cs typeface="Calibri"/>
              </a:rPr>
              <a:t>inputs </a:t>
            </a:r>
            <a:r>
              <a:rPr sz="1800" spc="-10" dirty="0">
                <a:latin typeface="Calibri"/>
                <a:cs typeface="Calibri"/>
              </a:rPr>
              <a:t>are available </a:t>
            </a:r>
            <a:r>
              <a:rPr sz="1800" dirty="0">
                <a:latin typeface="Calibri"/>
                <a:cs typeface="Calibri"/>
              </a:rPr>
              <a:t>in </a:t>
            </a:r>
            <a:r>
              <a:rPr sz="1800" spc="-10" dirty="0" smtClean="0">
                <a:latin typeface="Calibri"/>
                <a:cs typeface="Calibri"/>
              </a:rPr>
              <a:t>microcontroller</a:t>
            </a:r>
            <a:r>
              <a:rPr lang="en-IN" sz="1800" spc="-10" dirty="0" smtClean="0">
                <a:latin typeface="Calibri"/>
                <a:cs typeface="Calibri"/>
              </a:rPr>
              <a:t>.</a:t>
            </a:r>
            <a:endParaRPr sz="1800" dirty="0">
              <a:latin typeface="Calibri"/>
              <a:cs typeface="Calibri"/>
            </a:endParaRPr>
          </a:p>
          <a:p>
            <a:pPr marL="12700">
              <a:lnSpc>
                <a:spcPct val="100000"/>
              </a:lnSpc>
              <a:spcBef>
                <a:spcPts val="715"/>
              </a:spcBef>
            </a:pPr>
            <a:r>
              <a:rPr sz="2800" b="1" spc="-5" dirty="0">
                <a:latin typeface="Calibri"/>
                <a:cs typeface="Calibri"/>
              </a:rPr>
              <a:t>+ </a:t>
            </a:r>
            <a:r>
              <a:rPr sz="1800" spc="-10" dirty="0">
                <a:latin typeface="Calibri"/>
                <a:cs typeface="Calibri"/>
              </a:rPr>
              <a:t>requires little </a:t>
            </a:r>
            <a:r>
              <a:rPr sz="1800" spc="-5" dirty="0">
                <a:latin typeface="Calibri"/>
                <a:cs typeface="Calibri"/>
              </a:rPr>
              <a:t>knowledge of </a:t>
            </a:r>
            <a:r>
              <a:rPr sz="1800" spc="-10" dirty="0">
                <a:latin typeface="Calibri"/>
                <a:cs typeface="Calibri"/>
              </a:rPr>
              <a:t>Programming</a:t>
            </a:r>
            <a:r>
              <a:rPr sz="1800" spc="-30" dirty="0">
                <a:latin typeface="Calibri"/>
                <a:cs typeface="Calibri"/>
              </a:rPr>
              <a:t> </a:t>
            </a:r>
            <a:r>
              <a:rPr sz="1800" b="1" spc="-10" dirty="0">
                <a:latin typeface="Calibri"/>
                <a:cs typeface="Calibri"/>
              </a:rPr>
              <a:t>acceleration=read_adc();</a:t>
            </a:r>
            <a:endParaRPr sz="1800" dirty="0">
              <a:latin typeface="Calibri"/>
              <a:cs typeface="Calibri"/>
            </a:endParaRPr>
          </a:p>
          <a:p>
            <a:pPr marL="130175">
              <a:lnSpc>
                <a:spcPct val="100000"/>
              </a:lnSpc>
              <a:spcBef>
                <a:spcPts val="855"/>
              </a:spcBef>
            </a:pPr>
            <a:r>
              <a:rPr sz="3200" b="1" dirty="0">
                <a:latin typeface="Calibri"/>
                <a:cs typeface="Calibri"/>
              </a:rPr>
              <a:t>--</a:t>
            </a:r>
            <a:r>
              <a:rPr sz="3200" b="1" spc="-380" dirty="0">
                <a:latin typeface="Calibri"/>
                <a:cs typeface="Calibri"/>
              </a:rPr>
              <a:t> </a:t>
            </a:r>
            <a:r>
              <a:rPr sz="2400" spc="-25" dirty="0">
                <a:latin typeface="Calibri"/>
                <a:cs typeface="Calibri"/>
              </a:rPr>
              <a:t>Values </a:t>
            </a:r>
            <a:r>
              <a:rPr sz="2400" spc="-15" dirty="0">
                <a:latin typeface="Calibri"/>
                <a:cs typeface="Calibri"/>
              </a:rPr>
              <a:t>flicker </a:t>
            </a:r>
            <a:r>
              <a:rPr sz="2400" dirty="0">
                <a:latin typeface="Calibri"/>
                <a:cs typeface="Calibri"/>
              </a:rPr>
              <a:t>a </a:t>
            </a:r>
            <a:r>
              <a:rPr sz="2400" spc="-5" dirty="0">
                <a:latin typeface="Calibri"/>
                <a:cs typeface="Calibri"/>
              </a:rPr>
              <a:t>bit</a:t>
            </a:r>
            <a:endParaRPr sz="2400" dirty="0">
              <a:latin typeface="Calibri"/>
              <a:cs typeface="Calibri"/>
            </a:endParaRPr>
          </a:p>
        </p:txBody>
      </p:sp>
      <p:sp>
        <p:nvSpPr>
          <p:cNvPr id="8" name="Rectangle 7"/>
          <p:cNvSpPr/>
          <p:nvPr/>
        </p:nvSpPr>
        <p:spPr>
          <a:xfrm>
            <a:off x="5205984" y="6196527"/>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12594" y="1411859"/>
            <a:ext cx="7605395" cy="1584325"/>
          </a:xfrm>
          <a:prstGeom prst="rect">
            <a:avLst/>
          </a:prstGeom>
        </p:spPr>
        <p:txBody>
          <a:bodyPr vert="horz" wrap="square" lIns="0" tIns="0" rIns="0" bIns="0" rtlCol="0">
            <a:spAutoFit/>
          </a:bodyPr>
          <a:lstStyle/>
          <a:p>
            <a:pPr marL="12700">
              <a:lnSpc>
                <a:spcPct val="100000"/>
              </a:lnSpc>
            </a:pPr>
            <a:r>
              <a:rPr sz="2400" b="1" u="heavy" spc="-35" dirty="0">
                <a:latin typeface="Calibri"/>
                <a:cs typeface="Calibri"/>
              </a:rPr>
              <a:t>Two </a:t>
            </a:r>
            <a:r>
              <a:rPr sz="2400" b="1" u="heavy" dirty="0">
                <a:latin typeface="Calibri"/>
                <a:cs typeface="Calibri"/>
              </a:rPr>
              <a:t>Axis </a:t>
            </a:r>
            <a:r>
              <a:rPr sz="2400" b="1" u="heavy" spc="-10" dirty="0">
                <a:latin typeface="Calibri"/>
                <a:cs typeface="Calibri"/>
              </a:rPr>
              <a:t>Accelerometer </a:t>
            </a:r>
            <a:r>
              <a:rPr sz="2400" b="1" spc="-50" dirty="0">
                <a:solidFill>
                  <a:srgbClr val="BEBEBE"/>
                </a:solidFill>
                <a:latin typeface="Calibri"/>
                <a:cs typeface="Calibri"/>
              </a:rPr>
              <a:t>Vs </a:t>
            </a:r>
            <a:r>
              <a:rPr sz="2400" b="1" spc="-10" dirty="0">
                <a:solidFill>
                  <a:srgbClr val="BEBEBE"/>
                </a:solidFill>
                <a:latin typeface="Calibri"/>
                <a:cs typeface="Calibri"/>
              </a:rPr>
              <a:t>Three </a:t>
            </a:r>
            <a:r>
              <a:rPr sz="2400" b="1" dirty="0">
                <a:solidFill>
                  <a:srgbClr val="BEBEBE"/>
                </a:solidFill>
                <a:latin typeface="Calibri"/>
                <a:cs typeface="Calibri"/>
              </a:rPr>
              <a:t>Axis</a:t>
            </a:r>
            <a:r>
              <a:rPr sz="2400" b="1" spc="65" dirty="0">
                <a:solidFill>
                  <a:srgbClr val="BEBEBE"/>
                </a:solidFill>
                <a:latin typeface="Calibri"/>
                <a:cs typeface="Calibri"/>
              </a:rPr>
              <a:t> </a:t>
            </a:r>
            <a:r>
              <a:rPr sz="2400" b="1" spc="-10" dirty="0">
                <a:solidFill>
                  <a:srgbClr val="BEBEBE"/>
                </a:solidFill>
                <a:latin typeface="Calibri"/>
                <a:cs typeface="Calibri"/>
              </a:rPr>
              <a:t>Accelerometer</a:t>
            </a:r>
            <a:endParaRPr sz="2400">
              <a:latin typeface="Calibri"/>
              <a:cs typeface="Calibri"/>
            </a:endParaRPr>
          </a:p>
          <a:p>
            <a:pPr>
              <a:lnSpc>
                <a:spcPct val="100000"/>
              </a:lnSpc>
              <a:spcBef>
                <a:spcPts val="47"/>
              </a:spcBef>
            </a:pPr>
            <a:endParaRPr sz="3100">
              <a:latin typeface="Times New Roman"/>
              <a:cs typeface="Times New Roman"/>
            </a:endParaRPr>
          </a:p>
          <a:p>
            <a:pPr marL="12700">
              <a:lnSpc>
                <a:spcPct val="100000"/>
              </a:lnSpc>
            </a:pPr>
            <a:r>
              <a:rPr sz="2400" spc="-5" dirty="0">
                <a:latin typeface="Wingdings"/>
                <a:cs typeface="Wingdings"/>
              </a:rPr>
              <a:t></a:t>
            </a:r>
            <a:r>
              <a:rPr sz="2400" spc="-5" dirty="0">
                <a:latin typeface="Calibri"/>
                <a:cs typeface="Calibri"/>
              </a:rPr>
              <a:t>Responds </a:t>
            </a:r>
            <a:r>
              <a:rPr sz="2400" spc="-15" dirty="0">
                <a:latin typeface="Calibri"/>
                <a:cs typeface="Calibri"/>
              </a:rPr>
              <a:t>to </a:t>
            </a:r>
            <a:r>
              <a:rPr sz="2400" spc="-10" dirty="0">
                <a:latin typeface="Calibri"/>
                <a:cs typeface="Calibri"/>
              </a:rPr>
              <a:t>change </a:t>
            </a:r>
            <a:r>
              <a:rPr sz="2400" dirty="0">
                <a:latin typeface="Calibri"/>
                <a:cs typeface="Calibri"/>
              </a:rPr>
              <a:t>in </a:t>
            </a:r>
            <a:r>
              <a:rPr sz="2400" spc="-10" dirty="0">
                <a:latin typeface="Calibri"/>
                <a:cs typeface="Calibri"/>
              </a:rPr>
              <a:t>value </a:t>
            </a:r>
            <a:r>
              <a:rPr sz="2400" dirty="0">
                <a:latin typeface="Calibri"/>
                <a:cs typeface="Calibri"/>
              </a:rPr>
              <a:t>in </a:t>
            </a:r>
            <a:r>
              <a:rPr sz="2400" spc="-5" dirty="0">
                <a:latin typeface="Calibri"/>
                <a:cs typeface="Calibri"/>
              </a:rPr>
              <a:t>only </a:t>
            </a:r>
            <a:r>
              <a:rPr sz="2400" dirty="0">
                <a:latin typeface="Calibri"/>
                <a:cs typeface="Calibri"/>
              </a:rPr>
              <a:t>2 </a:t>
            </a:r>
            <a:r>
              <a:rPr sz="2400" spc="-25" dirty="0">
                <a:latin typeface="Calibri"/>
                <a:cs typeface="Calibri"/>
              </a:rPr>
              <a:t>axes</a:t>
            </a:r>
            <a:r>
              <a:rPr sz="2400" spc="-70" dirty="0">
                <a:latin typeface="Calibri"/>
                <a:cs typeface="Calibri"/>
              </a:rPr>
              <a:t> </a:t>
            </a:r>
            <a:r>
              <a:rPr sz="2400" dirty="0">
                <a:latin typeface="Calibri"/>
                <a:cs typeface="Calibri"/>
              </a:rPr>
              <a:t>.</a:t>
            </a:r>
            <a:endParaRPr sz="2400">
              <a:latin typeface="Calibri"/>
              <a:cs typeface="Calibri"/>
            </a:endParaRPr>
          </a:p>
          <a:p>
            <a:pPr marL="12700">
              <a:lnSpc>
                <a:spcPct val="100000"/>
              </a:lnSpc>
            </a:pPr>
            <a:r>
              <a:rPr sz="2400" spc="-5" dirty="0">
                <a:latin typeface="Wingdings"/>
                <a:cs typeface="Wingdings"/>
              </a:rPr>
              <a:t></a:t>
            </a:r>
            <a:r>
              <a:rPr sz="2400" spc="-5" dirty="0">
                <a:latin typeface="Calibri"/>
                <a:cs typeface="Calibri"/>
              </a:rPr>
              <a:t>Corresponds </a:t>
            </a:r>
            <a:r>
              <a:rPr sz="2400" spc="-15" dirty="0">
                <a:latin typeface="Calibri"/>
                <a:cs typeface="Calibri"/>
              </a:rPr>
              <a:t>to </a:t>
            </a:r>
            <a:r>
              <a:rPr sz="2400" dirty="0">
                <a:latin typeface="Calibri"/>
                <a:cs typeface="Calibri"/>
              </a:rPr>
              <a:t>4 </a:t>
            </a:r>
            <a:r>
              <a:rPr sz="2400" spc="-20" dirty="0">
                <a:latin typeface="Calibri"/>
                <a:cs typeface="Calibri"/>
              </a:rPr>
              <a:t>different </a:t>
            </a:r>
            <a:r>
              <a:rPr sz="2400" spc="-5" dirty="0">
                <a:latin typeface="Calibri"/>
                <a:cs typeface="Calibri"/>
              </a:rPr>
              <a:t>motion </a:t>
            </a:r>
            <a:r>
              <a:rPr sz="2400" dirty="0">
                <a:latin typeface="Calibri"/>
                <a:cs typeface="Calibri"/>
              </a:rPr>
              <a:t>in </a:t>
            </a:r>
            <a:r>
              <a:rPr sz="2400" spc="-5" dirty="0">
                <a:latin typeface="Calibri"/>
                <a:cs typeface="Calibri"/>
              </a:rPr>
              <a:t>space. (Still</a:t>
            </a:r>
            <a:r>
              <a:rPr sz="2400" spc="-10" dirty="0">
                <a:latin typeface="Calibri"/>
                <a:cs typeface="Calibri"/>
              </a:rPr>
              <a:t> sufficient)</a:t>
            </a:r>
            <a:endParaRPr sz="2400">
              <a:latin typeface="Calibri"/>
              <a:cs typeface="Calibri"/>
            </a:endParaRPr>
          </a:p>
        </p:txBody>
      </p:sp>
      <p:sp>
        <p:nvSpPr>
          <p:cNvPr id="5" name="object 5"/>
          <p:cNvSpPr/>
          <p:nvPr/>
        </p:nvSpPr>
        <p:spPr>
          <a:xfrm>
            <a:off x="2136648" y="3450335"/>
            <a:ext cx="2968752" cy="261975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324600" y="3456432"/>
            <a:ext cx="2142744" cy="2142744"/>
          </a:xfrm>
          <a:prstGeom prst="rect">
            <a:avLst/>
          </a:prstGeom>
          <a:blipFill>
            <a:blip r:embed="rId5" cstate="print"/>
            <a:stretch>
              <a:fillRect/>
            </a:stretch>
          </a:blipFill>
        </p:spPr>
        <p:txBody>
          <a:bodyPr wrap="square" lIns="0" tIns="0" rIns="0" bIns="0" rtlCol="0"/>
          <a:lstStyle/>
          <a:p>
            <a:endParaRPr/>
          </a:p>
        </p:txBody>
      </p:sp>
      <p:sp>
        <p:nvSpPr>
          <p:cNvPr id="8" name="Rectangle 7"/>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12594" y="1411859"/>
            <a:ext cx="6731634" cy="1950085"/>
          </a:xfrm>
          <a:prstGeom prst="rect">
            <a:avLst/>
          </a:prstGeom>
        </p:spPr>
        <p:txBody>
          <a:bodyPr vert="horz" wrap="square" lIns="0" tIns="0" rIns="0" bIns="0" rtlCol="0">
            <a:spAutoFit/>
          </a:bodyPr>
          <a:lstStyle/>
          <a:p>
            <a:pPr marL="12700">
              <a:lnSpc>
                <a:spcPct val="100000"/>
              </a:lnSpc>
            </a:pPr>
            <a:r>
              <a:rPr sz="2400" b="1" spc="-35" dirty="0">
                <a:solidFill>
                  <a:srgbClr val="BEBEBE"/>
                </a:solidFill>
                <a:latin typeface="Calibri"/>
                <a:cs typeface="Calibri"/>
              </a:rPr>
              <a:t>Two </a:t>
            </a:r>
            <a:r>
              <a:rPr sz="2400" b="1" dirty="0">
                <a:solidFill>
                  <a:srgbClr val="BEBEBE"/>
                </a:solidFill>
                <a:latin typeface="Calibri"/>
                <a:cs typeface="Calibri"/>
              </a:rPr>
              <a:t>Axis </a:t>
            </a:r>
            <a:r>
              <a:rPr sz="2400" b="1" spc="-10" dirty="0">
                <a:solidFill>
                  <a:srgbClr val="BEBEBE"/>
                </a:solidFill>
                <a:latin typeface="Calibri"/>
                <a:cs typeface="Calibri"/>
              </a:rPr>
              <a:t>Accelerometer </a:t>
            </a:r>
            <a:r>
              <a:rPr sz="2400" b="1" spc="-50" dirty="0">
                <a:solidFill>
                  <a:srgbClr val="BEBEBE"/>
                </a:solidFill>
                <a:latin typeface="Calibri"/>
                <a:cs typeface="Calibri"/>
              </a:rPr>
              <a:t>Vs </a:t>
            </a:r>
            <a:r>
              <a:rPr sz="2400" b="1" u="heavy" spc="-10" dirty="0">
                <a:latin typeface="Calibri"/>
                <a:cs typeface="Calibri"/>
              </a:rPr>
              <a:t>Three </a:t>
            </a:r>
            <a:r>
              <a:rPr sz="2400" b="1" u="heavy" dirty="0">
                <a:latin typeface="Calibri"/>
                <a:cs typeface="Calibri"/>
              </a:rPr>
              <a:t>Axis</a:t>
            </a:r>
            <a:r>
              <a:rPr sz="2400" b="1" u="heavy" spc="60" dirty="0">
                <a:latin typeface="Calibri"/>
                <a:cs typeface="Calibri"/>
              </a:rPr>
              <a:t> </a:t>
            </a:r>
            <a:r>
              <a:rPr sz="2400" b="1" u="heavy" spc="-10" dirty="0">
                <a:latin typeface="Calibri"/>
                <a:cs typeface="Calibri"/>
              </a:rPr>
              <a:t>Accelerometer</a:t>
            </a:r>
            <a:endParaRPr sz="2400">
              <a:latin typeface="Calibri"/>
              <a:cs typeface="Calibri"/>
            </a:endParaRPr>
          </a:p>
          <a:p>
            <a:pPr>
              <a:lnSpc>
                <a:spcPct val="100000"/>
              </a:lnSpc>
              <a:spcBef>
                <a:spcPts val="47"/>
              </a:spcBef>
            </a:pPr>
            <a:endParaRPr sz="3100">
              <a:latin typeface="Times New Roman"/>
              <a:cs typeface="Times New Roman"/>
            </a:endParaRPr>
          </a:p>
          <a:p>
            <a:pPr marL="12700">
              <a:lnSpc>
                <a:spcPct val="100000"/>
              </a:lnSpc>
            </a:pPr>
            <a:r>
              <a:rPr sz="2400" spc="-5" dirty="0">
                <a:latin typeface="Wingdings"/>
                <a:cs typeface="Wingdings"/>
              </a:rPr>
              <a:t></a:t>
            </a:r>
            <a:r>
              <a:rPr sz="2400" spc="-5" dirty="0">
                <a:latin typeface="Calibri"/>
                <a:cs typeface="Calibri"/>
              </a:rPr>
              <a:t>Responds </a:t>
            </a:r>
            <a:r>
              <a:rPr sz="2400" spc="-15" dirty="0">
                <a:latin typeface="Calibri"/>
                <a:cs typeface="Calibri"/>
              </a:rPr>
              <a:t>to </a:t>
            </a:r>
            <a:r>
              <a:rPr sz="2400" spc="-10" dirty="0">
                <a:latin typeface="Calibri"/>
                <a:cs typeface="Calibri"/>
              </a:rPr>
              <a:t>change </a:t>
            </a:r>
            <a:r>
              <a:rPr sz="2400" dirty="0">
                <a:latin typeface="Calibri"/>
                <a:cs typeface="Calibri"/>
              </a:rPr>
              <a:t>in </a:t>
            </a:r>
            <a:r>
              <a:rPr sz="2400" spc="-10" dirty="0">
                <a:latin typeface="Calibri"/>
                <a:cs typeface="Calibri"/>
              </a:rPr>
              <a:t>value </a:t>
            </a:r>
            <a:r>
              <a:rPr sz="2400" dirty="0">
                <a:latin typeface="Calibri"/>
                <a:cs typeface="Calibri"/>
              </a:rPr>
              <a:t>in all 3 </a:t>
            </a:r>
            <a:r>
              <a:rPr sz="2400" spc="-25" dirty="0">
                <a:latin typeface="Calibri"/>
                <a:cs typeface="Calibri"/>
              </a:rPr>
              <a:t>axes</a:t>
            </a:r>
            <a:r>
              <a:rPr sz="2400" spc="-95" dirty="0">
                <a:latin typeface="Calibri"/>
                <a:cs typeface="Calibri"/>
              </a:rPr>
              <a:t> </a:t>
            </a:r>
            <a:r>
              <a:rPr sz="2400" dirty="0">
                <a:latin typeface="Calibri"/>
                <a:cs typeface="Calibri"/>
              </a:rPr>
              <a:t>.</a:t>
            </a:r>
            <a:endParaRPr sz="2400">
              <a:latin typeface="Calibri"/>
              <a:cs typeface="Calibri"/>
            </a:endParaRPr>
          </a:p>
          <a:p>
            <a:pPr marL="12700">
              <a:lnSpc>
                <a:spcPct val="100000"/>
              </a:lnSpc>
            </a:pPr>
            <a:r>
              <a:rPr sz="2400" spc="-5" dirty="0">
                <a:latin typeface="Wingdings"/>
                <a:cs typeface="Wingdings"/>
              </a:rPr>
              <a:t></a:t>
            </a:r>
            <a:r>
              <a:rPr sz="2400" spc="-5" dirty="0">
                <a:latin typeface="Calibri"/>
                <a:cs typeface="Calibri"/>
              </a:rPr>
              <a:t>Corresponds </a:t>
            </a:r>
            <a:r>
              <a:rPr sz="2400" spc="-15" dirty="0">
                <a:latin typeface="Calibri"/>
                <a:cs typeface="Calibri"/>
              </a:rPr>
              <a:t>to </a:t>
            </a:r>
            <a:r>
              <a:rPr sz="2400" dirty="0">
                <a:latin typeface="Calibri"/>
                <a:cs typeface="Calibri"/>
              </a:rPr>
              <a:t>all </a:t>
            </a:r>
            <a:r>
              <a:rPr sz="2400" spc="-20" dirty="0">
                <a:latin typeface="Calibri"/>
                <a:cs typeface="Calibri"/>
              </a:rPr>
              <a:t>different </a:t>
            </a:r>
            <a:r>
              <a:rPr sz="2400" spc="-5" dirty="0">
                <a:latin typeface="Calibri"/>
                <a:cs typeface="Calibri"/>
              </a:rPr>
              <a:t>motion </a:t>
            </a:r>
            <a:r>
              <a:rPr sz="2400" dirty="0">
                <a:latin typeface="Calibri"/>
                <a:cs typeface="Calibri"/>
              </a:rPr>
              <a:t>in</a:t>
            </a:r>
            <a:r>
              <a:rPr sz="2400" spc="-45" dirty="0">
                <a:latin typeface="Calibri"/>
                <a:cs typeface="Calibri"/>
              </a:rPr>
              <a:t> </a:t>
            </a:r>
            <a:r>
              <a:rPr sz="2400" spc="-5" dirty="0">
                <a:latin typeface="Calibri"/>
                <a:cs typeface="Calibri"/>
              </a:rPr>
              <a:t>space.</a:t>
            </a:r>
            <a:endParaRPr sz="2400">
              <a:latin typeface="Calibri"/>
              <a:cs typeface="Calibri"/>
            </a:endParaRPr>
          </a:p>
          <a:p>
            <a:pPr marL="12700">
              <a:lnSpc>
                <a:spcPct val="100000"/>
              </a:lnSpc>
            </a:pPr>
            <a:r>
              <a:rPr sz="2400" spc="-10" dirty="0">
                <a:latin typeface="Wingdings"/>
                <a:cs typeface="Wingdings"/>
              </a:rPr>
              <a:t></a:t>
            </a:r>
            <a:r>
              <a:rPr sz="2400" spc="-10" dirty="0">
                <a:latin typeface="Calibri"/>
                <a:cs typeface="Calibri"/>
              </a:rPr>
              <a:t>Cost </a:t>
            </a:r>
            <a:r>
              <a:rPr sz="2400" dirty="0">
                <a:latin typeface="Calibri"/>
                <a:cs typeface="Calibri"/>
              </a:rPr>
              <a:t>is </a:t>
            </a:r>
            <a:r>
              <a:rPr sz="2400" spc="-10" dirty="0">
                <a:latin typeface="Calibri"/>
                <a:cs typeface="Calibri"/>
              </a:rPr>
              <a:t>almost </a:t>
            </a:r>
            <a:r>
              <a:rPr sz="2400" dirty="0">
                <a:latin typeface="Calibri"/>
                <a:cs typeface="Calibri"/>
              </a:rPr>
              <a:t>the </a:t>
            </a:r>
            <a:r>
              <a:rPr sz="2400" spc="-5" dirty="0">
                <a:latin typeface="Calibri"/>
                <a:cs typeface="Calibri"/>
              </a:rPr>
              <a:t>same </a:t>
            </a:r>
            <a:r>
              <a:rPr sz="2400" dirty="0">
                <a:latin typeface="Calibri"/>
                <a:cs typeface="Calibri"/>
              </a:rPr>
              <a:t>as </a:t>
            </a:r>
            <a:r>
              <a:rPr sz="2400" spc="-45" dirty="0">
                <a:latin typeface="Calibri"/>
                <a:cs typeface="Calibri"/>
              </a:rPr>
              <a:t>Two </a:t>
            </a:r>
            <a:r>
              <a:rPr sz="2400" dirty="0">
                <a:latin typeface="Calibri"/>
                <a:cs typeface="Calibri"/>
              </a:rPr>
              <a:t>Axis</a:t>
            </a:r>
            <a:r>
              <a:rPr sz="2400" spc="-50" dirty="0">
                <a:latin typeface="Calibri"/>
                <a:cs typeface="Calibri"/>
              </a:rPr>
              <a:t> </a:t>
            </a:r>
            <a:r>
              <a:rPr sz="2400" spc="-25" dirty="0">
                <a:latin typeface="Calibri"/>
                <a:cs typeface="Calibri"/>
              </a:rPr>
              <a:t>Accelerometer.</a:t>
            </a:r>
            <a:endParaRPr sz="2400">
              <a:latin typeface="Calibri"/>
              <a:cs typeface="Calibri"/>
            </a:endParaRPr>
          </a:p>
        </p:txBody>
      </p:sp>
      <p:sp>
        <p:nvSpPr>
          <p:cNvPr id="5" name="object 5"/>
          <p:cNvSpPr/>
          <p:nvPr/>
        </p:nvSpPr>
        <p:spPr>
          <a:xfrm>
            <a:off x="2438400" y="4038600"/>
            <a:ext cx="3200400" cy="24003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996940" y="3886200"/>
            <a:ext cx="2945891" cy="2209800"/>
          </a:xfrm>
          <a:prstGeom prst="rect">
            <a:avLst/>
          </a:prstGeom>
          <a:blipFill>
            <a:blip r:embed="rId5" cstate="print"/>
            <a:stretch>
              <a:fillRect/>
            </a:stretch>
          </a:blipFill>
        </p:spPr>
        <p:txBody>
          <a:bodyPr wrap="square" lIns="0" tIns="0" rIns="0" bIns="0" rtlCol="0"/>
          <a:lstStyle/>
          <a:p>
            <a:endParaRPr/>
          </a:p>
        </p:txBody>
      </p:sp>
      <p:sp>
        <p:nvSpPr>
          <p:cNvPr id="8" name="Rectangle 7"/>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83994" y="1699386"/>
            <a:ext cx="7030084" cy="457200"/>
          </a:xfrm>
          <a:prstGeom prst="rect">
            <a:avLst/>
          </a:prstGeom>
        </p:spPr>
        <p:txBody>
          <a:bodyPr vert="horz" wrap="square" lIns="0" tIns="0" rIns="0" bIns="0" rtlCol="0">
            <a:spAutoFit/>
          </a:bodyPr>
          <a:lstStyle/>
          <a:p>
            <a:pPr marL="12700">
              <a:lnSpc>
                <a:spcPct val="100000"/>
              </a:lnSpc>
            </a:pPr>
            <a:r>
              <a:rPr sz="2800" spc="-15" dirty="0"/>
              <a:t>Accelerometers </a:t>
            </a:r>
            <a:r>
              <a:rPr sz="2800" spc="-5" dirty="0"/>
              <a:t>: u </a:t>
            </a:r>
            <a:r>
              <a:rPr sz="2800" spc="-20" dirty="0"/>
              <a:t>have </a:t>
            </a:r>
            <a:r>
              <a:rPr sz="2800" spc="-5" dirty="0"/>
              <a:t>seen them</a:t>
            </a:r>
            <a:r>
              <a:rPr sz="2800" spc="125" dirty="0"/>
              <a:t> </a:t>
            </a:r>
            <a:r>
              <a:rPr sz="2800" spc="-15" dirty="0"/>
              <a:t>everywhere</a:t>
            </a:r>
            <a:endParaRPr sz="2800"/>
          </a:p>
        </p:txBody>
      </p:sp>
      <p:sp>
        <p:nvSpPr>
          <p:cNvPr id="5" name="object 5"/>
          <p:cNvSpPr/>
          <p:nvPr/>
        </p:nvSpPr>
        <p:spPr>
          <a:xfrm>
            <a:off x="7239000" y="2199132"/>
            <a:ext cx="3342132" cy="252526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054098" y="2511805"/>
            <a:ext cx="7396480" cy="3553460"/>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dirty="0">
                <a:latin typeface="Times New Roman"/>
                <a:cs typeface="Times New Roman"/>
              </a:rPr>
              <a:t> </a:t>
            </a:r>
            <a:r>
              <a:rPr sz="2400" spc="-5" dirty="0">
                <a:latin typeface="Calibri"/>
                <a:cs typeface="Calibri"/>
              </a:rPr>
              <a:t>Used </a:t>
            </a:r>
            <a:r>
              <a:rPr sz="2400" dirty="0">
                <a:latin typeface="Calibri"/>
                <a:cs typeface="Calibri"/>
              </a:rPr>
              <a:t>in </a:t>
            </a:r>
            <a:r>
              <a:rPr sz="2400" spc="-5" dirty="0">
                <a:latin typeface="Calibri"/>
                <a:cs typeface="Calibri"/>
              </a:rPr>
              <a:t>mobile</a:t>
            </a:r>
            <a:r>
              <a:rPr sz="2400" spc="-125" dirty="0">
                <a:latin typeface="Calibri"/>
                <a:cs typeface="Calibri"/>
              </a:rPr>
              <a:t> </a:t>
            </a:r>
            <a:r>
              <a:rPr sz="2400" spc="-10" dirty="0">
                <a:latin typeface="Calibri"/>
                <a:cs typeface="Calibri"/>
              </a:rPr>
              <a:t>phones</a:t>
            </a:r>
            <a:endParaRPr sz="2400">
              <a:latin typeface="Calibri"/>
              <a:cs typeface="Calibri"/>
            </a:endParaRPr>
          </a:p>
          <a:p>
            <a:pPr marL="378460">
              <a:lnSpc>
                <a:spcPct val="100000"/>
              </a:lnSpc>
              <a:spcBef>
                <a:spcPts val="765"/>
              </a:spcBef>
            </a:pPr>
            <a:r>
              <a:rPr sz="1800" spc="-10" dirty="0">
                <a:latin typeface="Calibri"/>
                <a:cs typeface="Calibri"/>
              </a:rPr>
              <a:t>here accelerometer </a:t>
            </a:r>
            <a:r>
              <a:rPr sz="1800" spc="-5" dirty="0">
                <a:latin typeface="Calibri"/>
                <a:cs typeface="Calibri"/>
              </a:rPr>
              <a:t>is </a:t>
            </a:r>
            <a:r>
              <a:rPr sz="1800" dirty="0">
                <a:latin typeface="Calibri"/>
                <a:cs typeface="Calibri"/>
              </a:rPr>
              <a:t>used </a:t>
            </a:r>
            <a:r>
              <a:rPr sz="1800" spc="-10" dirty="0">
                <a:latin typeface="Calibri"/>
                <a:cs typeface="Calibri"/>
              </a:rPr>
              <a:t>to</a:t>
            </a:r>
            <a:r>
              <a:rPr sz="1800" spc="35" dirty="0">
                <a:latin typeface="Calibri"/>
                <a:cs typeface="Calibri"/>
              </a:rPr>
              <a:t> </a:t>
            </a:r>
            <a:r>
              <a:rPr sz="1800" spc="-10" dirty="0">
                <a:latin typeface="Calibri"/>
                <a:cs typeface="Calibri"/>
              </a:rPr>
              <a:t>present</a:t>
            </a:r>
            <a:endParaRPr sz="1800">
              <a:latin typeface="Calibri"/>
              <a:cs typeface="Calibri"/>
            </a:endParaRPr>
          </a:p>
          <a:p>
            <a:pPr marL="378460">
              <a:lnSpc>
                <a:spcPct val="100000"/>
              </a:lnSpc>
            </a:pPr>
            <a:r>
              <a:rPr sz="1800" u="heavy" spc="-5" dirty="0">
                <a:solidFill>
                  <a:srgbClr val="0462C1"/>
                </a:solidFill>
                <a:latin typeface="Calibri"/>
                <a:cs typeface="Calibri"/>
                <a:hlinkClick r:id="rId5"/>
              </a:rPr>
              <a:t>landscape or </a:t>
            </a:r>
            <a:r>
              <a:rPr sz="1800" u="heavy" spc="-10" dirty="0">
                <a:solidFill>
                  <a:srgbClr val="0462C1"/>
                </a:solidFill>
                <a:latin typeface="Calibri"/>
                <a:cs typeface="Calibri"/>
                <a:hlinkClick r:id="rId5"/>
              </a:rPr>
              <a:t>portrait views </a:t>
            </a:r>
            <a:r>
              <a:rPr sz="1800" spc="-5" dirty="0">
                <a:latin typeface="Calibri"/>
                <a:cs typeface="Calibri"/>
              </a:rPr>
              <a:t>of </a:t>
            </a:r>
            <a:r>
              <a:rPr sz="1800" dirty="0">
                <a:latin typeface="Calibri"/>
                <a:cs typeface="Calibri"/>
              </a:rPr>
              <a:t>the </a:t>
            </a:r>
            <a:r>
              <a:rPr sz="1800" spc="-5" dirty="0">
                <a:latin typeface="Calibri"/>
                <a:cs typeface="Calibri"/>
              </a:rPr>
              <a:t>device's</a:t>
            </a:r>
            <a:r>
              <a:rPr sz="1800" spc="90" dirty="0">
                <a:latin typeface="Calibri"/>
                <a:cs typeface="Calibri"/>
              </a:rPr>
              <a:t> </a:t>
            </a:r>
            <a:r>
              <a:rPr sz="1800" spc="-10" dirty="0">
                <a:latin typeface="Calibri"/>
                <a:cs typeface="Calibri"/>
              </a:rPr>
              <a:t>screen</a:t>
            </a:r>
            <a:endParaRPr sz="1800">
              <a:latin typeface="Calibri"/>
              <a:cs typeface="Calibri"/>
            </a:endParaRPr>
          </a:p>
          <a:p>
            <a:pPr>
              <a:lnSpc>
                <a:spcPct val="100000"/>
              </a:lnSpc>
              <a:spcBef>
                <a:spcPts val="46"/>
              </a:spcBef>
            </a:pPr>
            <a:endParaRPr sz="1600">
              <a:latin typeface="Times New Roman"/>
              <a:cs typeface="Times New Roman"/>
            </a:endParaRPr>
          </a:p>
          <a:p>
            <a:pPr marL="12700">
              <a:lnSpc>
                <a:spcPct val="100000"/>
              </a:lnSpc>
            </a:pPr>
            <a:r>
              <a:rPr sz="2400" dirty="0">
                <a:latin typeface="Wingdings"/>
                <a:cs typeface="Wingdings"/>
              </a:rPr>
              <a:t></a:t>
            </a:r>
            <a:r>
              <a:rPr sz="2400" dirty="0">
                <a:latin typeface="Times New Roman"/>
                <a:cs typeface="Times New Roman"/>
              </a:rPr>
              <a:t> </a:t>
            </a:r>
            <a:r>
              <a:rPr sz="2400" dirty="0">
                <a:latin typeface="Calibri"/>
                <a:cs typeface="Calibri"/>
              </a:rPr>
              <a:t>In</a:t>
            </a:r>
            <a:r>
              <a:rPr sz="2400" spc="-155" dirty="0">
                <a:latin typeface="Calibri"/>
                <a:cs typeface="Calibri"/>
              </a:rPr>
              <a:t> </a:t>
            </a:r>
            <a:r>
              <a:rPr sz="2400" spc="-15" dirty="0">
                <a:latin typeface="Calibri"/>
                <a:cs typeface="Calibri"/>
              </a:rPr>
              <a:t>Cricket</a:t>
            </a:r>
            <a:endParaRPr sz="2400">
              <a:latin typeface="Calibri"/>
              <a:cs typeface="Calibri"/>
            </a:endParaRPr>
          </a:p>
          <a:p>
            <a:pPr marL="551815">
              <a:lnSpc>
                <a:spcPct val="100000"/>
              </a:lnSpc>
              <a:spcBef>
                <a:spcPts val="765"/>
              </a:spcBef>
            </a:pPr>
            <a:r>
              <a:rPr sz="1800" spc="-5" dirty="0">
                <a:solidFill>
                  <a:srgbClr val="FF0000"/>
                </a:solidFill>
                <a:latin typeface="Calibri"/>
                <a:cs typeface="Calibri"/>
              </a:rPr>
              <a:t>What </a:t>
            </a:r>
            <a:r>
              <a:rPr sz="1800" dirty="0">
                <a:solidFill>
                  <a:srgbClr val="FF0000"/>
                </a:solidFill>
                <a:latin typeface="Calibri"/>
                <a:cs typeface="Calibri"/>
              </a:rPr>
              <a:t>about </a:t>
            </a:r>
            <a:r>
              <a:rPr sz="1800" spc="-15" dirty="0">
                <a:solidFill>
                  <a:srgbClr val="FF0000"/>
                </a:solidFill>
                <a:latin typeface="Calibri"/>
                <a:cs typeface="Calibri"/>
              </a:rPr>
              <a:t>Cricket</a:t>
            </a:r>
            <a:r>
              <a:rPr sz="1800" spc="-70" dirty="0">
                <a:solidFill>
                  <a:srgbClr val="FF0000"/>
                </a:solidFill>
                <a:latin typeface="Calibri"/>
                <a:cs typeface="Calibri"/>
              </a:rPr>
              <a:t> </a:t>
            </a:r>
            <a:r>
              <a:rPr sz="1800" dirty="0">
                <a:solidFill>
                  <a:srgbClr val="FF0000"/>
                </a:solidFill>
                <a:latin typeface="Calibri"/>
                <a:cs typeface="Calibri"/>
              </a:rPr>
              <a:t>???</a:t>
            </a:r>
            <a:endParaRPr sz="1800">
              <a:latin typeface="Calibri"/>
              <a:cs typeface="Calibri"/>
            </a:endParaRPr>
          </a:p>
          <a:p>
            <a:pPr>
              <a:lnSpc>
                <a:spcPct val="100000"/>
              </a:lnSpc>
              <a:spcBef>
                <a:spcPts val="40"/>
              </a:spcBef>
            </a:pPr>
            <a:endParaRPr sz="1700">
              <a:latin typeface="Times New Roman"/>
              <a:cs typeface="Times New Roman"/>
            </a:endParaRPr>
          </a:p>
          <a:p>
            <a:pPr marL="46990">
              <a:lnSpc>
                <a:spcPct val="100000"/>
              </a:lnSpc>
            </a:pPr>
            <a:r>
              <a:rPr sz="2400" spc="-5" dirty="0">
                <a:latin typeface="Wingdings"/>
                <a:cs typeface="Wingdings"/>
              </a:rPr>
              <a:t></a:t>
            </a:r>
            <a:r>
              <a:rPr sz="2400" spc="-5" dirty="0">
                <a:latin typeface="Times New Roman"/>
                <a:cs typeface="Times New Roman"/>
              </a:rPr>
              <a:t> </a:t>
            </a:r>
            <a:r>
              <a:rPr sz="2400" dirty="0">
                <a:latin typeface="Calibri"/>
                <a:cs typeface="Calibri"/>
              </a:rPr>
              <a:t>In</a:t>
            </a:r>
            <a:r>
              <a:rPr sz="2400" spc="-135" dirty="0">
                <a:latin typeface="Calibri"/>
                <a:cs typeface="Calibri"/>
              </a:rPr>
              <a:t> </a:t>
            </a:r>
            <a:r>
              <a:rPr sz="2400" spc="-15" dirty="0">
                <a:latin typeface="Calibri"/>
                <a:cs typeface="Calibri"/>
              </a:rPr>
              <a:t>Laptops</a:t>
            </a:r>
            <a:endParaRPr sz="2400">
              <a:latin typeface="Calibri"/>
              <a:cs typeface="Calibri"/>
            </a:endParaRPr>
          </a:p>
          <a:p>
            <a:pPr marL="551815" marR="5080">
              <a:lnSpc>
                <a:spcPct val="100000"/>
              </a:lnSpc>
              <a:spcBef>
                <a:spcPts val="765"/>
              </a:spcBef>
            </a:pPr>
            <a:r>
              <a:rPr sz="1800" spc="-10" dirty="0">
                <a:latin typeface="Calibri"/>
                <a:cs typeface="Calibri"/>
              </a:rPr>
              <a:t>Many laptops </a:t>
            </a:r>
            <a:r>
              <a:rPr sz="1800" spc="-15" dirty="0">
                <a:latin typeface="Calibri"/>
                <a:cs typeface="Calibri"/>
              </a:rPr>
              <a:t>feature </a:t>
            </a:r>
            <a:r>
              <a:rPr sz="1800" dirty="0">
                <a:latin typeface="Calibri"/>
                <a:cs typeface="Calibri"/>
              </a:rPr>
              <a:t>an </a:t>
            </a:r>
            <a:r>
              <a:rPr sz="1800" spc="-10" dirty="0">
                <a:latin typeface="Calibri"/>
                <a:cs typeface="Calibri"/>
              </a:rPr>
              <a:t>accelerometer </a:t>
            </a:r>
            <a:r>
              <a:rPr sz="1800" spc="-5" dirty="0">
                <a:latin typeface="Calibri"/>
                <a:cs typeface="Calibri"/>
              </a:rPr>
              <a:t>which is </a:t>
            </a:r>
            <a:r>
              <a:rPr sz="1800" dirty="0">
                <a:latin typeface="Calibri"/>
                <a:cs typeface="Calibri"/>
              </a:rPr>
              <a:t>used </a:t>
            </a:r>
            <a:r>
              <a:rPr sz="1800" spc="-10" dirty="0">
                <a:latin typeface="Calibri"/>
                <a:cs typeface="Calibri"/>
              </a:rPr>
              <a:t>to detect drops. </a:t>
            </a:r>
            <a:r>
              <a:rPr sz="1800" dirty="0">
                <a:latin typeface="Calibri"/>
                <a:cs typeface="Calibri"/>
              </a:rPr>
              <a:t>If a  </a:t>
            </a:r>
            <a:r>
              <a:rPr sz="1800" spc="-10" dirty="0">
                <a:latin typeface="Calibri"/>
                <a:cs typeface="Calibri"/>
              </a:rPr>
              <a:t>drop </a:t>
            </a:r>
            <a:r>
              <a:rPr sz="1800" spc="-5" dirty="0">
                <a:latin typeface="Calibri"/>
                <a:cs typeface="Calibri"/>
              </a:rPr>
              <a:t>is </a:t>
            </a:r>
            <a:r>
              <a:rPr sz="1800" spc="-10" dirty="0">
                <a:latin typeface="Calibri"/>
                <a:cs typeface="Calibri"/>
              </a:rPr>
              <a:t>detected, </a:t>
            </a:r>
            <a:r>
              <a:rPr sz="1800" dirty="0">
                <a:latin typeface="Calibri"/>
                <a:cs typeface="Calibri"/>
              </a:rPr>
              <a:t>the heads </a:t>
            </a:r>
            <a:r>
              <a:rPr sz="1800" spc="-5" dirty="0">
                <a:latin typeface="Calibri"/>
                <a:cs typeface="Calibri"/>
              </a:rPr>
              <a:t>of </a:t>
            </a:r>
            <a:r>
              <a:rPr sz="1800" dirty="0">
                <a:latin typeface="Calibri"/>
                <a:cs typeface="Calibri"/>
              </a:rPr>
              <a:t>the </a:t>
            </a:r>
            <a:r>
              <a:rPr sz="1800" u="heavy" spc="-10" dirty="0">
                <a:solidFill>
                  <a:srgbClr val="0462C1"/>
                </a:solidFill>
                <a:latin typeface="Calibri"/>
                <a:cs typeface="Calibri"/>
                <a:hlinkClick r:id="rId6"/>
              </a:rPr>
              <a:t>hard </a:t>
            </a:r>
            <a:r>
              <a:rPr sz="1800" u="heavy" spc="-5" dirty="0">
                <a:solidFill>
                  <a:srgbClr val="0462C1"/>
                </a:solidFill>
                <a:latin typeface="Calibri"/>
                <a:cs typeface="Calibri"/>
                <a:hlinkClick r:id="rId6"/>
              </a:rPr>
              <a:t>disk </a:t>
            </a:r>
            <a:r>
              <a:rPr sz="1800" spc="-10" dirty="0">
                <a:latin typeface="Calibri"/>
                <a:cs typeface="Calibri"/>
              </a:rPr>
              <a:t>are </a:t>
            </a:r>
            <a:r>
              <a:rPr sz="1800" spc="-15" dirty="0">
                <a:latin typeface="Calibri"/>
                <a:cs typeface="Calibri"/>
              </a:rPr>
              <a:t>parked </a:t>
            </a:r>
            <a:r>
              <a:rPr sz="1800" spc="-10" dirty="0">
                <a:latin typeface="Calibri"/>
                <a:cs typeface="Calibri"/>
              </a:rPr>
              <a:t>to avoid </a:t>
            </a:r>
            <a:r>
              <a:rPr sz="1800" spc="-15" dirty="0">
                <a:latin typeface="Calibri"/>
                <a:cs typeface="Calibri"/>
              </a:rPr>
              <a:t>data </a:t>
            </a:r>
            <a:r>
              <a:rPr sz="1800" dirty="0">
                <a:latin typeface="Calibri"/>
                <a:cs typeface="Calibri"/>
              </a:rPr>
              <a:t>loss  and </a:t>
            </a:r>
            <a:r>
              <a:rPr sz="1800" spc="-5" dirty="0">
                <a:latin typeface="Calibri"/>
                <a:cs typeface="Calibri"/>
              </a:rPr>
              <a:t>possible </a:t>
            </a:r>
            <a:r>
              <a:rPr sz="1800" dirty="0">
                <a:latin typeface="Calibri"/>
                <a:cs typeface="Calibri"/>
              </a:rPr>
              <a:t>head </a:t>
            </a:r>
            <a:r>
              <a:rPr sz="1800" spc="-5" dirty="0">
                <a:latin typeface="Calibri"/>
                <a:cs typeface="Calibri"/>
              </a:rPr>
              <a:t>or disk damage by </a:t>
            </a:r>
            <a:r>
              <a:rPr sz="1800" dirty="0">
                <a:latin typeface="Calibri"/>
                <a:cs typeface="Calibri"/>
              </a:rPr>
              <a:t>the </a:t>
            </a:r>
            <a:r>
              <a:rPr sz="1800" spc="-5" dirty="0">
                <a:latin typeface="Calibri"/>
                <a:cs typeface="Calibri"/>
              </a:rPr>
              <a:t>ensuing</a:t>
            </a:r>
            <a:r>
              <a:rPr sz="1800" spc="50" dirty="0">
                <a:latin typeface="Calibri"/>
                <a:cs typeface="Calibri"/>
              </a:rPr>
              <a:t> </a:t>
            </a:r>
            <a:r>
              <a:rPr sz="1800" u="heavy" spc="-5" dirty="0">
                <a:solidFill>
                  <a:srgbClr val="0462C1"/>
                </a:solidFill>
                <a:latin typeface="Calibri"/>
                <a:cs typeface="Calibri"/>
                <a:hlinkClick r:id="rId7"/>
              </a:rPr>
              <a:t>shock</a:t>
            </a:r>
            <a:r>
              <a:rPr sz="1800" spc="-5" dirty="0">
                <a:latin typeface="Calibri"/>
                <a:cs typeface="Calibri"/>
              </a:rPr>
              <a:t>.</a:t>
            </a:r>
            <a:endParaRPr sz="1800">
              <a:latin typeface="Calibri"/>
              <a:cs typeface="Calibri"/>
            </a:endParaRPr>
          </a:p>
        </p:txBody>
      </p:sp>
      <p:sp>
        <p:nvSpPr>
          <p:cNvPr id="8" name="Rectangle 7"/>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178169" y="896112"/>
            <a:ext cx="10515600" cy="1325563"/>
          </a:xfrm>
          <a:prstGeom prst="rect">
            <a:avLst/>
          </a:prstGeom>
        </p:spPr>
        <p:txBody>
          <a:bodyPr vert="horz" wrap="square" lIns="0" tIns="0" rIns="0" bIns="0" rtlCol="0">
            <a:spAutoFit/>
          </a:bodyPr>
          <a:lstStyle/>
          <a:p>
            <a:pPr marL="12700">
              <a:lnSpc>
                <a:spcPct val="100000"/>
              </a:lnSpc>
            </a:pPr>
            <a:r>
              <a:rPr spc="-30" dirty="0" smtClean="0"/>
              <a:t>C</a:t>
            </a:r>
            <a:r>
              <a:rPr spc="-5" dirty="0" smtClean="0"/>
              <a:t>ONC</a:t>
            </a:r>
            <a:r>
              <a:rPr spc="-65" dirty="0" smtClean="0"/>
              <a:t>L</a:t>
            </a:r>
            <a:r>
              <a:rPr dirty="0" smtClean="0"/>
              <a:t>US</a:t>
            </a:r>
            <a:r>
              <a:rPr spc="-10" dirty="0" smtClean="0"/>
              <a:t>I</a:t>
            </a:r>
            <a:r>
              <a:rPr spc="-5" dirty="0" smtClean="0"/>
              <a:t>ONS:</a:t>
            </a:r>
            <a:endParaRPr spc="-5" dirty="0"/>
          </a:p>
        </p:txBody>
      </p:sp>
      <p:sp>
        <p:nvSpPr>
          <p:cNvPr id="5" name="object 5"/>
          <p:cNvSpPr txBox="1">
            <a:spLocks noGrp="1"/>
          </p:cNvSpPr>
          <p:nvPr>
            <p:ph type="body" idx="1"/>
          </p:nvPr>
        </p:nvSpPr>
        <p:spPr>
          <a:xfrm>
            <a:off x="838200" y="1825625"/>
            <a:ext cx="10515600" cy="4442242"/>
          </a:xfrm>
          <a:prstGeom prst="rect">
            <a:avLst/>
          </a:prstGeom>
        </p:spPr>
        <p:txBody>
          <a:bodyPr vert="horz" wrap="square" lIns="0" tIns="0" rIns="0" bIns="0" rtlCol="0">
            <a:spAutoFit/>
          </a:bodyPr>
          <a:lstStyle/>
          <a:p>
            <a:pPr marL="406400" indent="0">
              <a:lnSpc>
                <a:spcPct val="100000"/>
              </a:lnSpc>
              <a:buNone/>
              <a:tabLst>
                <a:tab pos="4641850" algn="l"/>
              </a:tabLst>
            </a:pPr>
            <a:r>
              <a:rPr spc="-10" dirty="0"/>
              <a:t>How  </a:t>
            </a:r>
            <a:r>
              <a:rPr spc="-5" dirty="0"/>
              <a:t>Should</a:t>
            </a:r>
            <a:r>
              <a:rPr spc="204" dirty="0"/>
              <a:t> </a:t>
            </a:r>
            <a:r>
              <a:rPr spc="-5" dirty="0"/>
              <a:t>our</a:t>
            </a:r>
            <a:r>
              <a:rPr spc="365" dirty="0"/>
              <a:t> </a:t>
            </a:r>
            <a:r>
              <a:rPr spc="-5" dirty="0" smtClean="0"/>
              <a:t>Accelerometer</a:t>
            </a:r>
            <a:r>
              <a:rPr lang="en-IN" spc="-5" dirty="0" smtClean="0"/>
              <a:t> </a:t>
            </a:r>
            <a:r>
              <a:rPr spc="-5" dirty="0" smtClean="0"/>
              <a:t>be</a:t>
            </a:r>
            <a:r>
              <a:rPr spc="-5" dirty="0"/>
              <a:t>…</a:t>
            </a:r>
            <a:r>
              <a:rPr spc="-80" dirty="0"/>
              <a:t> </a:t>
            </a:r>
            <a:r>
              <a:rPr dirty="0"/>
              <a:t>???</a:t>
            </a:r>
          </a:p>
          <a:p>
            <a:pPr marL="482600">
              <a:lnSpc>
                <a:spcPts val="3110"/>
              </a:lnSpc>
              <a:spcBef>
                <a:spcPts val="1915"/>
              </a:spcBef>
            </a:pPr>
            <a:r>
              <a:rPr sz="2600" dirty="0">
                <a:latin typeface="Wingdings"/>
                <a:cs typeface="Wingdings"/>
              </a:rPr>
              <a:t></a:t>
            </a:r>
            <a:r>
              <a:rPr sz="2600" dirty="0">
                <a:latin typeface="Calibri"/>
                <a:cs typeface="Calibri"/>
              </a:rPr>
              <a:t>It </a:t>
            </a:r>
            <a:r>
              <a:rPr sz="2600" spc="-5" dirty="0">
                <a:latin typeface="Calibri"/>
                <a:cs typeface="Calibri"/>
              </a:rPr>
              <a:t>should measure both </a:t>
            </a:r>
            <a:r>
              <a:rPr sz="2600" spc="-10" dirty="0">
                <a:latin typeface="Calibri"/>
                <a:cs typeface="Calibri"/>
              </a:rPr>
              <a:t>Static </a:t>
            </a:r>
            <a:r>
              <a:rPr sz="2600" dirty="0">
                <a:latin typeface="Calibri"/>
                <a:cs typeface="Calibri"/>
              </a:rPr>
              <a:t>+ Dynamic</a:t>
            </a:r>
            <a:r>
              <a:rPr sz="2600" spc="-50" dirty="0">
                <a:latin typeface="Calibri"/>
                <a:cs typeface="Calibri"/>
              </a:rPr>
              <a:t> </a:t>
            </a:r>
            <a:r>
              <a:rPr sz="2600" spc="-5" dirty="0">
                <a:latin typeface="Calibri"/>
                <a:cs typeface="Calibri"/>
              </a:rPr>
              <a:t>acceleration</a:t>
            </a:r>
            <a:endParaRPr sz="2600" dirty="0">
              <a:latin typeface="Calibri"/>
              <a:cs typeface="Calibri"/>
            </a:endParaRPr>
          </a:p>
          <a:p>
            <a:pPr marL="482600">
              <a:lnSpc>
                <a:spcPts val="3350"/>
              </a:lnSpc>
            </a:pPr>
            <a:r>
              <a:rPr sz="2800" spc="-5" dirty="0">
                <a:latin typeface="Wingdings"/>
                <a:cs typeface="Wingdings"/>
              </a:rPr>
              <a:t></a:t>
            </a:r>
            <a:r>
              <a:rPr sz="2800" spc="-5" dirty="0">
                <a:latin typeface="Calibri"/>
                <a:cs typeface="Calibri"/>
              </a:rPr>
              <a:t>It </a:t>
            </a:r>
            <a:r>
              <a:rPr sz="2800" spc="-10" dirty="0">
                <a:latin typeface="Calibri"/>
                <a:cs typeface="Calibri"/>
              </a:rPr>
              <a:t>should </a:t>
            </a:r>
            <a:r>
              <a:rPr sz="2800" spc="-5" dirty="0">
                <a:latin typeface="Calibri"/>
                <a:cs typeface="Calibri"/>
              </a:rPr>
              <a:t>be an analog </a:t>
            </a:r>
            <a:r>
              <a:rPr sz="2800" spc="-10" dirty="0">
                <a:latin typeface="Calibri"/>
                <a:cs typeface="Calibri"/>
              </a:rPr>
              <a:t>one.</a:t>
            </a:r>
            <a:endParaRPr sz="2800" dirty="0">
              <a:latin typeface="Calibri"/>
              <a:cs typeface="Calibri"/>
            </a:endParaRPr>
          </a:p>
          <a:p>
            <a:pPr marL="482600">
              <a:lnSpc>
                <a:spcPct val="100000"/>
              </a:lnSpc>
            </a:pPr>
            <a:r>
              <a:rPr sz="2800" spc="-5" dirty="0">
                <a:latin typeface="Wingdings"/>
                <a:cs typeface="Wingdings"/>
              </a:rPr>
              <a:t></a:t>
            </a:r>
            <a:r>
              <a:rPr sz="2800" spc="-5" dirty="0">
                <a:latin typeface="Calibri"/>
                <a:cs typeface="Calibri"/>
              </a:rPr>
              <a:t>It </a:t>
            </a:r>
            <a:r>
              <a:rPr sz="2800" spc="-10" dirty="0">
                <a:latin typeface="Calibri"/>
                <a:cs typeface="Calibri"/>
              </a:rPr>
              <a:t>should </a:t>
            </a:r>
            <a:r>
              <a:rPr sz="2800" spc="-25" dirty="0">
                <a:latin typeface="Calibri"/>
                <a:cs typeface="Calibri"/>
              </a:rPr>
              <a:t>have </a:t>
            </a:r>
            <a:r>
              <a:rPr sz="2800" spc="-5" dirty="0">
                <a:latin typeface="Calibri"/>
                <a:cs typeface="Calibri"/>
              </a:rPr>
              <a:t>3</a:t>
            </a:r>
            <a:r>
              <a:rPr sz="2800" spc="25" dirty="0">
                <a:latin typeface="Calibri"/>
                <a:cs typeface="Calibri"/>
              </a:rPr>
              <a:t> </a:t>
            </a:r>
            <a:r>
              <a:rPr sz="2800" spc="-20" dirty="0">
                <a:latin typeface="Calibri"/>
                <a:cs typeface="Calibri"/>
              </a:rPr>
              <a:t>Axes.</a:t>
            </a:r>
            <a:endParaRPr sz="2800" dirty="0">
              <a:latin typeface="Calibri"/>
              <a:cs typeface="Calibri"/>
            </a:endParaRPr>
          </a:p>
          <a:p>
            <a:pPr marL="482600">
              <a:lnSpc>
                <a:spcPct val="100000"/>
              </a:lnSpc>
            </a:pPr>
            <a:r>
              <a:rPr sz="2800" spc="-10" dirty="0">
                <a:latin typeface="Wingdings"/>
                <a:cs typeface="Wingdings"/>
              </a:rPr>
              <a:t></a:t>
            </a:r>
            <a:r>
              <a:rPr sz="2800" spc="-10" dirty="0">
                <a:latin typeface="Calibri"/>
                <a:cs typeface="Calibri"/>
              </a:rPr>
              <a:t>Sensitivity should </a:t>
            </a:r>
            <a:r>
              <a:rPr sz="2800" spc="-5" dirty="0">
                <a:latin typeface="Calibri"/>
                <a:cs typeface="Calibri"/>
              </a:rPr>
              <a:t>be</a:t>
            </a:r>
            <a:r>
              <a:rPr sz="2800" spc="65" dirty="0">
                <a:latin typeface="Calibri"/>
                <a:cs typeface="Calibri"/>
              </a:rPr>
              <a:t> </a:t>
            </a:r>
            <a:r>
              <a:rPr sz="2800" spc="-10" dirty="0">
                <a:latin typeface="Calibri"/>
                <a:cs typeface="Calibri"/>
              </a:rPr>
              <a:t>high</a:t>
            </a:r>
            <a:endParaRPr sz="2800" dirty="0">
              <a:latin typeface="Calibri"/>
              <a:cs typeface="Calibri"/>
            </a:endParaRPr>
          </a:p>
          <a:p>
            <a:pPr marL="469900">
              <a:lnSpc>
                <a:spcPct val="100000"/>
              </a:lnSpc>
            </a:pPr>
            <a:endParaRPr sz="2900" dirty="0">
              <a:latin typeface="Times New Roman"/>
              <a:cs typeface="Times New Roman"/>
            </a:endParaRPr>
          </a:p>
          <a:p>
            <a:pPr marL="469900">
              <a:lnSpc>
                <a:spcPct val="100000"/>
              </a:lnSpc>
              <a:spcBef>
                <a:spcPts val="3"/>
              </a:spcBef>
            </a:pPr>
            <a:endParaRPr sz="2800" dirty="0">
              <a:latin typeface="Times New Roman"/>
              <a:cs typeface="Times New Roman"/>
            </a:endParaRPr>
          </a:p>
          <a:p>
            <a:pPr marL="921385">
              <a:lnSpc>
                <a:spcPct val="100000"/>
              </a:lnSpc>
            </a:pPr>
            <a:r>
              <a:rPr sz="3600" b="1" spc="-15" dirty="0">
                <a:latin typeface="Calibri"/>
                <a:cs typeface="Calibri"/>
              </a:rPr>
              <a:t>ADXL335</a:t>
            </a:r>
            <a:endParaRPr sz="3600" dirty="0">
              <a:latin typeface="Calibri"/>
              <a:cs typeface="Calibri"/>
            </a:endParaRPr>
          </a:p>
        </p:txBody>
      </p:sp>
      <p:sp>
        <p:nvSpPr>
          <p:cNvPr id="6" name="object 6"/>
          <p:cNvSpPr/>
          <p:nvPr/>
        </p:nvSpPr>
        <p:spPr>
          <a:xfrm>
            <a:off x="7239000" y="4876798"/>
            <a:ext cx="2391155" cy="1914144"/>
          </a:xfrm>
          <a:prstGeom prst="rect">
            <a:avLst/>
          </a:prstGeom>
          <a:blipFill>
            <a:blip r:embed="rId4" cstate="print"/>
            <a:stretch>
              <a:fillRect/>
            </a:stretch>
          </a:blipFill>
        </p:spPr>
        <p:txBody>
          <a:bodyPr wrap="square" lIns="0" tIns="0" rIns="0" bIns="0" rtlCol="0"/>
          <a:lstStyle/>
          <a:p>
            <a:endParaRPr/>
          </a:p>
        </p:txBody>
      </p:sp>
      <p:sp>
        <p:nvSpPr>
          <p:cNvPr id="8" name="Rectangle 7"/>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26891" y="431291"/>
            <a:ext cx="5172456" cy="4709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48609" y="467741"/>
            <a:ext cx="5130546" cy="428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808988" y="1719065"/>
            <a:ext cx="1720850" cy="584200"/>
          </a:xfrm>
          <a:prstGeom prst="rect">
            <a:avLst/>
          </a:prstGeom>
        </p:spPr>
        <p:txBody>
          <a:bodyPr vert="horz" wrap="square" lIns="0" tIns="0" rIns="0" bIns="0" rtlCol="0">
            <a:spAutoFit/>
          </a:bodyPr>
          <a:lstStyle/>
          <a:p>
            <a:pPr marL="12700">
              <a:lnSpc>
                <a:spcPct val="100000"/>
              </a:lnSpc>
            </a:pPr>
            <a:r>
              <a:rPr sz="3600" dirty="0"/>
              <a:t>A</a:t>
            </a:r>
            <a:r>
              <a:rPr sz="3600" spc="-85" dirty="0"/>
              <a:t>D</a:t>
            </a:r>
            <a:r>
              <a:rPr sz="3600" dirty="0"/>
              <a:t>XL335</a:t>
            </a:r>
          </a:p>
        </p:txBody>
      </p:sp>
      <p:sp>
        <p:nvSpPr>
          <p:cNvPr id="5" name="object 5"/>
          <p:cNvSpPr/>
          <p:nvPr/>
        </p:nvSpPr>
        <p:spPr>
          <a:xfrm>
            <a:off x="8631935" y="1514855"/>
            <a:ext cx="2391155" cy="191414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887982" y="2779776"/>
            <a:ext cx="5346065" cy="393700"/>
          </a:xfrm>
          <a:prstGeom prst="rect">
            <a:avLst/>
          </a:prstGeom>
        </p:spPr>
        <p:txBody>
          <a:bodyPr vert="horz" wrap="square" lIns="0" tIns="0" rIns="0" bIns="0" rtlCol="0">
            <a:spAutoFit/>
          </a:bodyPr>
          <a:lstStyle/>
          <a:p>
            <a:pPr marL="12700">
              <a:lnSpc>
                <a:spcPct val="100000"/>
              </a:lnSpc>
            </a:pPr>
            <a:r>
              <a:rPr sz="2400" b="1" u="heavy" dirty="0">
                <a:latin typeface="Calibri"/>
                <a:cs typeface="Calibri"/>
              </a:rPr>
              <a:t>Is </a:t>
            </a:r>
            <a:r>
              <a:rPr sz="2400" b="1" u="heavy" spc="-50" dirty="0">
                <a:latin typeface="Calibri"/>
                <a:cs typeface="Calibri"/>
              </a:rPr>
              <a:t>Your </a:t>
            </a:r>
            <a:r>
              <a:rPr sz="2400" b="1" u="heavy" spc="-5" dirty="0">
                <a:latin typeface="Calibri"/>
                <a:cs typeface="Calibri"/>
              </a:rPr>
              <a:t>Accelerometer </a:t>
            </a:r>
            <a:r>
              <a:rPr sz="2400" b="1" u="heavy" spc="-15" dirty="0">
                <a:latin typeface="Calibri"/>
                <a:cs typeface="Calibri"/>
              </a:rPr>
              <a:t>Working</a:t>
            </a:r>
            <a:r>
              <a:rPr sz="2400" b="1" u="heavy" spc="-105" dirty="0">
                <a:latin typeface="Calibri"/>
                <a:cs typeface="Calibri"/>
              </a:rPr>
              <a:t> </a:t>
            </a:r>
            <a:r>
              <a:rPr sz="2400" b="1" u="heavy" spc="-5" dirty="0">
                <a:latin typeface="Calibri"/>
                <a:cs typeface="Calibri"/>
              </a:rPr>
              <a:t>Properly??</a:t>
            </a:r>
            <a:endParaRPr sz="2400">
              <a:latin typeface="Calibri"/>
              <a:cs typeface="Calibri"/>
            </a:endParaRPr>
          </a:p>
        </p:txBody>
      </p:sp>
      <p:sp>
        <p:nvSpPr>
          <p:cNvPr id="7" name="object 7"/>
          <p:cNvSpPr/>
          <p:nvPr/>
        </p:nvSpPr>
        <p:spPr>
          <a:xfrm>
            <a:off x="1808988" y="3429000"/>
            <a:ext cx="1374648" cy="38100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887982" y="4069969"/>
            <a:ext cx="7792720" cy="1975485"/>
          </a:xfrm>
          <a:prstGeom prst="rect">
            <a:avLst/>
          </a:prstGeom>
        </p:spPr>
        <p:txBody>
          <a:bodyPr vert="horz" wrap="square" lIns="0" tIns="0" rIns="0" bIns="0" rtlCol="0">
            <a:spAutoFit/>
          </a:bodyPr>
          <a:lstStyle/>
          <a:p>
            <a:pPr marL="12700">
              <a:lnSpc>
                <a:spcPct val="100000"/>
              </a:lnSpc>
            </a:pPr>
            <a:r>
              <a:rPr sz="1800" dirty="0">
                <a:latin typeface="Wingdings"/>
                <a:cs typeface="Wingdings"/>
              </a:rPr>
              <a:t></a:t>
            </a:r>
            <a:r>
              <a:rPr sz="1800" dirty="0">
                <a:latin typeface="Times New Roman"/>
                <a:cs typeface="Times New Roman"/>
              </a:rPr>
              <a:t> </a:t>
            </a:r>
            <a:r>
              <a:rPr sz="1800" spc="-5" dirty="0">
                <a:latin typeface="Calibri"/>
                <a:cs typeface="Calibri"/>
              </a:rPr>
              <a:t>Set this pin </a:t>
            </a:r>
            <a:r>
              <a:rPr sz="1800" spc="-10" dirty="0">
                <a:latin typeface="Calibri"/>
                <a:cs typeface="Calibri"/>
              </a:rPr>
              <a:t>to </a:t>
            </a:r>
            <a:r>
              <a:rPr sz="1800" spc="-50" dirty="0">
                <a:latin typeface="Calibri"/>
                <a:cs typeface="Calibri"/>
              </a:rPr>
              <a:t>3V, </a:t>
            </a:r>
            <a:r>
              <a:rPr sz="1800" dirty="0">
                <a:latin typeface="Calibri"/>
                <a:cs typeface="Calibri"/>
              </a:rPr>
              <a:t>an </a:t>
            </a:r>
            <a:r>
              <a:rPr sz="1800" spc="-10" dirty="0">
                <a:latin typeface="Calibri"/>
                <a:cs typeface="Calibri"/>
              </a:rPr>
              <a:t>electrostatic </a:t>
            </a:r>
            <a:r>
              <a:rPr sz="1800" spc="-15" dirty="0">
                <a:latin typeface="Calibri"/>
                <a:cs typeface="Calibri"/>
              </a:rPr>
              <a:t>force </a:t>
            </a:r>
            <a:r>
              <a:rPr sz="1800" dirty="0">
                <a:latin typeface="Calibri"/>
                <a:cs typeface="Calibri"/>
              </a:rPr>
              <a:t>is </a:t>
            </a:r>
            <a:r>
              <a:rPr sz="1800" spc="-15" dirty="0">
                <a:latin typeface="Calibri"/>
                <a:cs typeface="Calibri"/>
              </a:rPr>
              <a:t>exerted </a:t>
            </a:r>
            <a:r>
              <a:rPr sz="1800" spc="-5" dirty="0">
                <a:latin typeface="Calibri"/>
                <a:cs typeface="Calibri"/>
              </a:rPr>
              <a:t>on </a:t>
            </a:r>
            <a:r>
              <a:rPr sz="1800" dirty="0">
                <a:latin typeface="Calibri"/>
                <a:cs typeface="Calibri"/>
              </a:rPr>
              <a:t>the </a:t>
            </a:r>
            <a:r>
              <a:rPr sz="1800" spc="-10" dirty="0">
                <a:latin typeface="Calibri"/>
                <a:cs typeface="Calibri"/>
              </a:rPr>
              <a:t>accelerometer</a:t>
            </a:r>
            <a:r>
              <a:rPr sz="1800" spc="225" dirty="0">
                <a:latin typeface="Calibri"/>
                <a:cs typeface="Calibri"/>
              </a:rPr>
              <a:t> </a:t>
            </a:r>
            <a:r>
              <a:rPr sz="1800" spc="-5" dirty="0">
                <a:latin typeface="Calibri"/>
                <a:cs typeface="Calibri"/>
              </a:rPr>
              <a:t>beam.</a:t>
            </a:r>
            <a:endParaRPr sz="1800">
              <a:latin typeface="Calibri"/>
              <a:cs typeface="Calibri"/>
            </a:endParaRPr>
          </a:p>
          <a:p>
            <a:pPr marL="12700">
              <a:lnSpc>
                <a:spcPct val="100000"/>
              </a:lnSpc>
            </a:pPr>
            <a:r>
              <a:rPr sz="1800" spc="-5" dirty="0">
                <a:latin typeface="Wingdings"/>
                <a:cs typeface="Wingdings"/>
              </a:rPr>
              <a:t></a:t>
            </a:r>
            <a:r>
              <a:rPr sz="1800" spc="-5" dirty="0">
                <a:latin typeface="Times New Roman"/>
                <a:cs typeface="Times New Roman"/>
              </a:rPr>
              <a:t> </a:t>
            </a:r>
            <a:r>
              <a:rPr sz="1800" spc="-5" dirty="0">
                <a:latin typeface="Calibri"/>
                <a:cs typeface="Calibri"/>
              </a:rPr>
              <a:t>Check </a:t>
            </a:r>
            <a:r>
              <a:rPr sz="1800" dirty="0">
                <a:latin typeface="Calibri"/>
                <a:cs typeface="Calibri"/>
              </a:rPr>
              <a:t>the </a:t>
            </a:r>
            <a:r>
              <a:rPr sz="1800" spc="-10" dirty="0">
                <a:latin typeface="Calibri"/>
                <a:cs typeface="Calibri"/>
              </a:rPr>
              <a:t>voltages </a:t>
            </a:r>
            <a:r>
              <a:rPr sz="1800" spc="-5" dirty="0">
                <a:latin typeface="Calibri"/>
                <a:cs typeface="Calibri"/>
              </a:rPr>
              <a:t>Vx </a:t>
            </a:r>
            <a:r>
              <a:rPr sz="1800" dirty="0">
                <a:latin typeface="Calibri"/>
                <a:cs typeface="Calibri"/>
              </a:rPr>
              <a:t>, </a:t>
            </a:r>
            <a:r>
              <a:rPr sz="1800" spc="-20" dirty="0">
                <a:latin typeface="Calibri"/>
                <a:cs typeface="Calibri"/>
              </a:rPr>
              <a:t>Vy </a:t>
            </a:r>
            <a:r>
              <a:rPr sz="1800" dirty="0">
                <a:latin typeface="Calibri"/>
                <a:cs typeface="Calibri"/>
              </a:rPr>
              <a:t>, </a:t>
            </a:r>
            <a:r>
              <a:rPr sz="1800" spc="-40" dirty="0">
                <a:latin typeface="Calibri"/>
                <a:cs typeface="Calibri"/>
              </a:rPr>
              <a:t>Vz </a:t>
            </a:r>
            <a:r>
              <a:rPr sz="1800" spc="-5" dirty="0">
                <a:latin typeface="Calibri"/>
                <a:cs typeface="Calibri"/>
              </a:rPr>
              <a:t>on </a:t>
            </a:r>
            <a:r>
              <a:rPr sz="1800" dirty="0">
                <a:latin typeface="Calibri"/>
                <a:cs typeface="Calibri"/>
              </a:rPr>
              <a:t>X , Y and Z </a:t>
            </a:r>
            <a:r>
              <a:rPr sz="1800" spc="-5" dirty="0">
                <a:latin typeface="Calibri"/>
                <a:cs typeface="Calibri"/>
              </a:rPr>
              <a:t>pins</a:t>
            </a:r>
            <a:r>
              <a:rPr sz="1800" spc="165" dirty="0">
                <a:latin typeface="Calibri"/>
                <a:cs typeface="Calibri"/>
              </a:rPr>
              <a:t> </a:t>
            </a:r>
            <a:r>
              <a:rPr sz="1800" spc="-15" dirty="0">
                <a:latin typeface="Calibri"/>
                <a:cs typeface="Calibri"/>
              </a:rPr>
              <a:t>respectively.</a:t>
            </a:r>
            <a:endParaRPr sz="1800">
              <a:latin typeface="Calibri"/>
              <a:cs typeface="Calibri"/>
            </a:endParaRPr>
          </a:p>
          <a:p>
            <a:pPr marL="299085" marR="83185" indent="-287020">
              <a:lnSpc>
                <a:spcPts val="2180"/>
              </a:lnSpc>
              <a:spcBef>
                <a:spcPts val="55"/>
              </a:spcBef>
            </a:pPr>
            <a:r>
              <a:rPr sz="1800" spc="-5" dirty="0">
                <a:latin typeface="Wingdings"/>
                <a:cs typeface="Wingdings"/>
              </a:rPr>
              <a:t></a:t>
            </a:r>
            <a:r>
              <a:rPr sz="1800" spc="-5" dirty="0">
                <a:latin typeface="Times New Roman"/>
                <a:cs typeface="Times New Roman"/>
              </a:rPr>
              <a:t> </a:t>
            </a:r>
            <a:r>
              <a:rPr sz="1800" dirty="0">
                <a:latin typeface="Calibri"/>
                <a:cs typeface="Calibri"/>
              </a:rPr>
              <a:t>If </a:t>
            </a:r>
            <a:r>
              <a:rPr sz="1800" spc="-5" dirty="0">
                <a:latin typeface="Calibri"/>
                <a:cs typeface="Calibri"/>
              </a:rPr>
              <a:t>Vx= --(0.325)V </a:t>
            </a:r>
            <a:r>
              <a:rPr sz="1800" dirty="0">
                <a:latin typeface="Calibri"/>
                <a:cs typeface="Calibri"/>
              </a:rPr>
              <a:t>and </a:t>
            </a:r>
            <a:r>
              <a:rPr sz="1800" spc="-15" dirty="0">
                <a:latin typeface="Calibri"/>
                <a:cs typeface="Calibri"/>
              </a:rPr>
              <a:t>Vy= </a:t>
            </a:r>
            <a:r>
              <a:rPr sz="1800" spc="-5" dirty="0">
                <a:latin typeface="Calibri"/>
                <a:cs typeface="Calibri"/>
              </a:rPr>
              <a:t>+(0.325)V </a:t>
            </a:r>
            <a:r>
              <a:rPr sz="1800" dirty="0">
                <a:latin typeface="Calibri"/>
                <a:cs typeface="Calibri"/>
              </a:rPr>
              <a:t>and </a:t>
            </a:r>
            <a:r>
              <a:rPr sz="1800" spc="-10" dirty="0">
                <a:latin typeface="Calibri"/>
                <a:cs typeface="Calibri"/>
              </a:rPr>
              <a:t>Vz=+(.550)V </a:t>
            </a:r>
            <a:r>
              <a:rPr sz="1800" dirty="0">
                <a:latin typeface="Calibri"/>
                <a:cs typeface="Calibri"/>
              </a:rPr>
              <a:t>. </a:t>
            </a:r>
            <a:r>
              <a:rPr sz="1800" spc="-10" dirty="0">
                <a:latin typeface="Calibri"/>
                <a:cs typeface="Calibri"/>
              </a:rPr>
              <a:t>Accelerometer </a:t>
            </a:r>
            <a:r>
              <a:rPr sz="1800" spc="-5" dirty="0">
                <a:latin typeface="Calibri"/>
                <a:cs typeface="Calibri"/>
              </a:rPr>
              <a:t>is </a:t>
            </a:r>
            <a:r>
              <a:rPr sz="1800" spc="-10" dirty="0">
                <a:latin typeface="Calibri"/>
                <a:cs typeface="Calibri"/>
              </a:rPr>
              <a:t>working  properly</a:t>
            </a:r>
            <a:r>
              <a:rPr sz="1800" spc="-55" dirty="0">
                <a:latin typeface="Calibri"/>
                <a:cs typeface="Calibri"/>
              </a:rPr>
              <a:t> </a:t>
            </a:r>
            <a:r>
              <a:rPr sz="1800" b="1" spc="-5" dirty="0">
                <a:latin typeface="Wingdings"/>
                <a:cs typeface="Wingdings"/>
              </a:rPr>
              <a:t></a:t>
            </a:r>
            <a:endParaRPr sz="1800">
              <a:latin typeface="Wingdings"/>
              <a:cs typeface="Wingdings"/>
            </a:endParaRPr>
          </a:p>
          <a:p>
            <a:pPr>
              <a:lnSpc>
                <a:spcPct val="100000"/>
              </a:lnSpc>
            </a:pPr>
            <a:endParaRPr sz="1900">
              <a:latin typeface="Times New Roman"/>
              <a:cs typeface="Times New Roman"/>
            </a:endParaRPr>
          </a:p>
          <a:p>
            <a:pPr>
              <a:lnSpc>
                <a:spcPct val="100000"/>
              </a:lnSpc>
              <a:spcBef>
                <a:spcPts val="34"/>
              </a:spcBef>
            </a:pPr>
            <a:endParaRPr sz="1950">
              <a:latin typeface="Times New Roman"/>
              <a:cs typeface="Times New Roman"/>
            </a:endParaRPr>
          </a:p>
          <a:p>
            <a:pPr marL="108585">
              <a:lnSpc>
                <a:spcPct val="100000"/>
              </a:lnSpc>
            </a:pPr>
            <a:r>
              <a:rPr sz="1800" b="1" spc="-5" dirty="0">
                <a:latin typeface="Calibri"/>
                <a:cs typeface="Calibri"/>
              </a:rPr>
              <a:t>This </a:t>
            </a:r>
            <a:r>
              <a:rPr sz="1800" b="1" spc="-10" dirty="0">
                <a:latin typeface="Calibri"/>
                <a:cs typeface="Calibri"/>
              </a:rPr>
              <a:t>ST </a:t>
            </a:r>
            <a:r>
              <a:rPr sz="1800" b="1" dirty="0">
                <a:latin typeface="Calibri"/>
                <a:cs typeface="Calibri"/>
              </a:rPr>
              <a:t>pin </a:t>
            </a:r>
            <a:r>
              <a:rPr sz="1800" b="1" spc="-5" dirty="0">
                <a:latin typeface="Calibri"/>
                <a:cs typeface="Calibri"/>
              </a:rPr>
              <a:t>can </a:t>
            </a:r>
            <a:r>
              <a:rPr sz="1800" b="1" dirty="0">
                <a:latin typeface="Calibri"/>
                <a:cs typeface="Calibri"/>
              </a:rPr>
              <a:t>be </a:t>
            </a:r>
            <a:r>
              <a:rPr sz="1800" b="1" spc="-5" dirty="0">
                <a:latin typeface="Calibri"/>
                <a:cs typeface="Calibri"/>
              </a:rPr>
              <a:t>left open-circuit </a:t>
            </a:r>
            <a:r>
              <a:rPr sz="1800" b="1" dirty="0">
                <a:latin typeface="Calibri"/>
                <a:cs typeface="Calibri"/>
              </a:rPr>
              <a:t>or </a:t>
            </a:r>
            <a:r>
              <a:rPr sz="1800" b="1" spc="-10" dirty="0">
                <a:latin typeface="Calibri"/>
                <a:cs typeface="Calibri"/>
              </a:rPr>
              <a:t>connected to </a:t>
            </a:r>
            <a:r>
              <a:rPr sz="1800" b="1" spc="-5" dirty="0">
                <a:latin typeface="Calibri"/>
                <a:cs typeface="Calibri"/>
              </a:rPr>
              <a:t>common </a:t>
            </a:r>
            <a:r>
              <a:rPr sz="1800" b="1" spc="-10" dirty="0">
                <a:latin typeface="Calibri"/>
                <a:cs typeface="Calibri"/>
              </a:rPr>
              <a:t>(COM) </a:t>
            </a:r>
            <a:r>
              <a:rPr sz="1800" b="1" dirty="0">
                <a:latin typeface="Calibri"/>
                <a:cs typeface="Calibri"/>
              </a:rPr>
              <a:t>in normal</a:t>
            </a:r>
            <a:r>
              <a:rPr sz="1800" b="1" spc="-125" dirty="0">
                <a:latin typeface="Calibri"/>
                <a:cs typeface="Calibri"/>
              </a:rPr>
              <a:t> </a:t>
            </a:r>
            <a:r>
              <a:rPr sz="1800" b="1" dirty="0">
                <a:latin typeface="Calibri"/>
                <a:cs typeface="Calibri"/>
              </a:rPr>
              <a:t>use</a:t>
            </a:r>
            <a:endParaRPr sz="1800">
              <a:latin typeface="Calibri"/>
              <a:cs typeface="Calibri"/>
            </a:endParaRPr>
          </a:p>
        </p:txBody>
      </p:sp>
      <p:sp>
        <p:nvSpPr>
          <p:cNvPr id="10" name="Rectangle 9"/>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145283" y="562355"/>
            <a:ext cx="6862445" cy="359410"/>
          </a:xfrm>
          <a:prstGeom prst="rect">
            <a:avLst/>
          </a:prstGeom>
        </p:spPr>
        <p:txBody>
          <a:bodyPr vert="horz" wrap="square" lIns="0" tIns="0" rIns="0" bIns="0" rtlCol="0">
            <a:spAutoFit/>
          </a:bodyPr>
          <a:lstStyle/>
          <a:p>
            <a:pPr marL="12700">
              <a:lnSpc>
                <a:spcPts val="2830"/>
              </a:lnSpc>
              <a:tabLst>
                <a:tab pos="216535" algn="l"/>
              </a:tabLst>
            </a:pPr>
            <a:r>
              <a:rPr sz="2400" b="1" u="heavy" dirty="0">
                <a:latin typeface="Calibri"/>
                <a:cs typeface="Calibri"/>
              </a:rPr>
              <a:t> 	Now </a:t>
            </a:r>
            <a:r>
              <a:rPr sz="2400" b="1" u="heavy" spc="-10" dirty="0">
                <a:latin typeface="Calibri"/>
                <a:cs typeface="Calibri"/>
              </a:rPr>
              <a:t>That </a:t>
            </a:r>
            <a:r>
              <a:rPr sz="2400" b="1" u="heavy" spc="-45" dirty="0">
                <a:latin typeface="Calibri"/>
                <a:cs typeface="Calibri"/>
              </a:rPr>
              <a:t>We </a:t>
            </a:r>
            <a:r>
              <a:rPr sz="2400" b="1" u="heavy" spc="-15" dirty="0">
                <a:latin typeface="Calibri"/>
                <a:cs typeface="Calibri"/>
              </a:rPr>
              <a:t>Have </a:t>
            </a:r>
            <a:r>
              <a:rPr sz="2400" b="1" u="heavy" spc="-5" dirty="0">
                <a:latin typeface="Calibri"/>
                <a:cs typeface="Calibri"/>
              </a:rPr>
              <a:t>Got Our </a:t>
            </a:r>
            <a:r>
              <a:rPr sz="2400" b="1" u="heavy" spc="-15" dirty="0">
                <a:latin typeface="Calibri"/>
                <a:cs typeface="Calibri"/>
              </a:rPr>
              <a:t>Required</a:t>
            </a:r>
            <a:r>
              <a:rPr sz="2400" b="1" u="heavy" spc="50" dirty="0">
                <a:latin typeface="Calibri"/>
                <a:cs typeface="Calibri"/>
              </a:rPr>
              <a:t> </a:t>
            </a:r>
            <a:r>
              <a:rPr sz="2400" b="1" u="heavy" spc="-10" dirty="0">
                <a:latin typeface="Calibri"/>
                <a:cs typeface="Calibri"/>
              </a:rPr>
              <a:t>Accelerometer</a:t>
            </a:r>
            <a:endParaRPr sz="2400">
              <a:latin typeface="Calibri"/>
              <a:cs typeface="Calibri"/>
            </a:endParaRPr>
          </a:p>
        </p:txBody>
      </p:sp>
      <p:sp>
        <p:nvSpPr>
          <p:cNvPr id="4" name="object 4"/>
          <p:cNvSpPr txBox="1">
            <a:spLocks noGrp="1"/>
          </p:cNvSpPr>
          <p:nvPr>
            <p:ph type="title"/>
          </p:nvPr>
        </p:nvSpPr>
        <p:spPr>
          <a:xfrm>
            <a:off x="4329810" y="921765"/>
            <a:ext cx="3401695" cy="603250"/>
          </a:xfrm>
          <a:prstGeom prst="rect">
            <a:avLst/>
          </a:prstGeom>
        </p:spPr>
        <p:txBody>
          <a:bodyPr vert="horz" wrap="square" lIns="0" tIns="0" rIns="0" bIns="0" rtlCol="0">
            <a:spAutoFit/>
          </a:bodyPr>
          <a:lstStyle/>
          <a:p>
            <a:pPr marL="12700">
              <a:lnSpc>
                <a:spcPts val="4750"/>
              </a:lnSpc>
            </a:pPr>
            <a:r>
              <a:rPr sz="4000" u="none" spc="-45" dirty="0">
                <a:latin typeface="Calibri"/>
                <a:cs typeface="Calibri"/>
              </a:rPr>
              <a:t>WHAT’S</a:t>
            </a:r>
            <a:r>
              <a:rPr sz="4000" u="none" spc="-90" dirty="0">
                <a:latin typeface="Calibri"/>
                <a:cs typeface="Calibri"/>
              </a:rPr>
              <a:t> </a:t>
            </a:r>
            <a:r>
              <a:rPr sz="4000" u="none" spc="-5" dirty="0">
                <a:latin typeface="Calibri"/>
                <a:cs typeface="Calibri"/>
              </a:rPr>
              <a:t>NEXT??</a:t>
            </a:r>
            <a:endParaRPr sz="4000">
              <a:latin typeface="Calibri"/>
              <a:cs typeface="Calibri"/>
            </a:endParaRPr>
          </a:p>
        </p:txBody>
      </p:sp>
      <p:sp>
        <p:nvSpPr>
          <p:cNvPr id="5" name="object 5"/>
          <p:cNvSpPr txBox="1"/>
          <p:nvPr/>
        </p:nvSpPr>
        <p:spPr>
          <a:xfrm>
            <a:off x="867508" y="1641602"/>
            <a:ext cx="8230391" cy="1272143"/>
          </a:xfrm>
          <a:prstGeom prst="rect">
            <a:avLst/>
          </a:prstGeom>
        </p:spPr>
        <p:txBody>
          <a:bodyPr vert="horz" wrap="square" lIns="0" tIns="0" rIns="0" bIns="0" rtlCol="0">
            <a:spAutoFit/>
          </a:bodyPr>
          <a:lstStyle/>
          <a:p>
            <a:pPr marL="12700" marR="367030">
              <a:lnSpc>
                <a:spcPct val="100000"/>
              </a:lnSpc>
            </a:pPr>
            <a:r>
              <a:rPr sz="2400" spc="-10" dirty="0">
                <a:latin typeface="Calibri"/>
                <a:cs typeface="Calibri"/>
              </a:rPr>
              <a:t>Now </a:t>
            </a:r>
            <a:r>
              <a:rPr sz="2400" spc="-15" dirty="0">
                <a:latin typeface="Calibri"/>
                <a:cs typeface="Calibri"/>
              </a:rPr>
              <a:t>we </a:t>
            </a:r>
            <a:r>
              <a:rPr sz="2400" dirty="0">
                <a:latin typeface="Calibri"/>
                <a:cs typeface="Calibri"/>
              </a:rPr>
              <a:t>need </a:t>
            </a:r>
            <a:r>
              <a:rPr sz="2400" spc="-15" dirty="0">
                <a:latin typeface="Calibri"/>
                <a:cs typeface="Calibri"/>
              </a:rPr>
              <a:t>to convert </a:t>
            </a:r>
            <a:r>
              <a:rPr sz="2400" dirty="0">
                <a:latin typeface="Calibri"/>
                <a:cs typeface="Calibri"/>
              </a:rPr>
              <a:t>the </a:t>
            </a:r>
            <a:r>
              <a:rPr sz="2400" spc="-10" dirty="0">
                <a:latin typeface="Calibri"/>
                <a:cs typeface="Calibri"/>
              </a:rPr>
              <a:t>available </a:t>
            </a:r>
            <a:r>
              <a:rPr sz="2400" dirty="0">
                <a:latin typeface="Calibri"/>
                <a:cs typeface="Calibri"/>
              </a:rPr>
              <a:t>analog </a:t>
            </a:r>
            <a:r>
              <a:rPr sz="2400" spc="-5" dirty="0">
                <a:latin typeface="Calibri"/>
                <a:cs typeface="Calibri"/>
              </a:rPr>
              <a:t>signal  </a:t>
            </a:r>
            <a:r>
              <a:rPr sz="2400" spc="-15" dirty="0">
                <a:latin typeface="Calibri"/>
                <a:cs typeface="Calibri"/>
              </a:rPr>
              <a:t>from </a:t>
            </a:r>
            <a:r>
              <a:rPr sz="2400" spc="-5" dirty="0">
                <a:latin typeface="Calibri"/>
                <a:cs typeface="Calibri"/>
              </a:rPr>
              <a:t>accelerometer </a:t>
            </a:r>
            <a:r>
              <a:rPr sz="2400" spc="-15" dirty="0">
                <a:latin typeface="Calibri"/>
                <a:cs typeface="Calibri"/>
              </a:rPr>
              <a:t>to </a:t>
            </a:r>
            <a:r>
              <a:rPr sz="2400" spc="-10" dirty="0">
                <a:latin typeface="Calibri"/>
                <a:cs typeface="Calibri"/>
              </a:rPr>
              <a:t>digital</a:t>
            </a:r>
            <a:r>
              <a:rPr sz="2400" spc="-110" dirty="0">
                <a:latin typeface="Calibri"/>
                <a:cs typeface="Calibri"/>
              </a:rPr>
              <a:t> </a:t>
            </a:r>
            <a:r>
              <a:rPr sz="2400" spc="-5" dirty="0">
                <a:latin typeface="Calibri"/>
                <a:cs typeface="Calibri"/>
              </a:rPr>
              <a:t>signal.</a:t>
            </a:r>
            <a:endParaRPr sz="2400" dirty="0">
              <a:latin typeface="Calibri"/>
              <a:cs typeface="Calibri"/>
            </a:endParaRPr>
          </a:p>
          <a:p>
            <a:pPr marL="906780">
              <a:lnSpc>
                <a:spcPct val="100000"/>
              </a:lnSpc>
              <a:spcBef>
                <a:spcPts val="780"/>
              </a:spcBef>
              <a:tabLst>
                <a:tab pos="4991100" algn="l"/>
              </a:tabLst>
            </a:pPr>
            <a:r>
              <a:rPr sz="2800" spc="-5" dirty="0">
                <a:latin typeface="Wingdings"/>
                <a:cs typeface="Wingdings"/>
              </a:rPr>
              <a:t></a:t>
            </a:r>
            <a:r>
              <a:rPr sz="2800" spc="-5" dirty="0">
                <a:latin typeface="Calibri"/>
                <a:cs typeface="Calibri"/>
              </a:rPr>
              <a:t>Use  ADC  </a:t>
            </a:r>
            <a:r>
              <a:rPr sz="2800" spc="-10" dirty="0" smtClean="0">
                <a:latin typeface="Calibri"/>
                <a:cs typeface="Calibri"/>
              </a:rPr>
              <a:t>Pins</a:t>
            </a:r>
            <a:r>
              <a:rPr lang="en-IN" sz="2800" spc="-195" dirty="0">
                <a:latin typeface="Calibri"/>
                <a:cs typeface="Calibri"/>
              </a:rPr>
              <a:t> </a:t>
            </a:r>
            <a:r>
              <a:rPr sz="2800" spc="-5" dirty="0" smtClean="0">
                <a:latin typeface="Calibri"/>
                <a:cs typeface="Calibri"/>
              </a:rPr>
              <a:t>o</a:t>
            </a:r>
            <a:r>
              <a:rPr lang="en-IN" sz="2800" spc="-5" dirty="0" smtClean="0">
                <a:latin typeface="Calibri"/>
                <a:cs typeface="Calibri"/>
              </a:rPr>
              <a:t>f </a:t>
            </a:r>
            <a:r>
              <a:rPr sz="2800" b="1" spc="-50" dirty="0" smtClean="0">
                <a:latin typeface="Calibri"/>
                <a:cs typeface="Calibri"/>
              </a:rPr>
              <a:t>A</a:t>
            </a:r>
            <a:r>
              <a:rPr lang="en-IN" sz="2800" b="1" spc="-50" dirty="0" smtClean="0">
                <a:latin typeface="Calibri"/>
                <a:cs typeface="Calibri"/>
              </a:rPr>
              <a:t>TMEGA 328(ARDUINO UNO)</a:t>
            </a:r>
            <a:endParaRPr sz="2800" dirty="0">
              <a:latin typeface="Calibri"/>
              <a:cs typeface="Calibri"/>
            </a:endParaRPr>
          </a:p>
        </p:txBody>
      </p:sp>
      <p:sp>
        <p:nvSpPr>
          <p:cNvPr id="6" name="object 6"/>
          <p:cNvSpPr/>
          <p:nvPr/>
        </p:nvSpPr>
        <p:spPr>
          <a:xfrm>
            <a:off x="6746240" y="3098921"/>
            <a:ext cx="2391155" cy="19141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464496" y="3394324"/>
            <a:ext cx="1863089" cy="795020"/>
          </a:xfrm>
          <a:custGeom>
            <a:avLst/>
            <a:gdLst/>
            <a:ahLst/>
            <a:cxnLst/>
            <a:rect l="l" t="t" r="r" b="b"/>
            <a:pathLst>
              <a:path w="1863090" h="795020">
                <a:moveTo>
                  <a:pt x="40767" y="0"/>
                </a:moveTo>
                <a:lnTo>
                  <a:pt x="0" y="108203"/>
                </a:lnTo>
                <a:lnTo>
                  <a:pt x="1822323" y="794893"/>
                </a:lnTo>
                <a:lnTo>
                  <a:pt x="1863090" y="686688"/>
                </a:lnTo>
                <a:lnTo>
                  <a:pt x="40767" y="0"/>
                </a:lnTo>
                <a:close/>
              </a:path>
            </a:pathLst>
          </a:custGeom>
          <a:solidFill>
            <a:srgbClr val="5B9BD4"/>
          </a:solidFill>
        </p:spPr>
        <p:txBody>
          <a:bodyPr wrap="square" lIns="0" tIns="0" rIns="0" bIns="0" rtlCol="0"/>
          <a:lstStyle/>
          <a:p>
            <a:endParaRPr/>
          </a:p>
        </p:txBody>
      </p:sp>
      <p:sp>
        <p:nvSpPr>
          <p:cNvPr id="8" name="object 8"/>
          <p:cNvSpPr/>
          <p:nvPr/>
        </p:nvSpPr>
        <p:spPr>
          <a:xfrm>
            <a:off x="5462651" y="3394324"/>
            <a:ext cx="1863089" cy="795020"/>
          </a:xfrm>
          <a:custGeom>
            <a:avLst/>
            <a:gdLst/>
            <a:ahLst/>
            <a:cxnLst/>
            <a:rect l="l" t="t" r="r" b="b"/>
            <a:pathLst>
              <a:path w="1863090" h="795020">
                <a:moveTo>
                  <a:pt x="0" y="108203"/>
                </a:moveTo>
                <a:lnTo>
                  <a:pt x="1822323" y="794893"/>
                </a:lnTo>
                <a:lnTo>
                  <a:pt x="1863090" y="686688"/>
                </a:lnTo>
                <a:lnTo>
                  <a:pt x="40767" y="0"/>
                </a:lnTo>
                <a:lnTo>
                  <a:pt x="0" y="108203"/>
                </a:lnTo>
                <a:close/>
              </a:path>
            </a:pathLst>
          </a:custGeom>
          <a:ln w="12700">
            <a:solidFill>
              <a:srgbClr val="41709C"/>
            </a:solidFill>
          </a:ln>
        </p:spPr>
        <p:txBody>
          <a:bodyPr wrap="square" lIns="0" tIns="0" rIns="0" bIns="0" rtlCol="0"/>
          <a:lstStyle/>
          <a:p>
            <a:endParaRPr/>
          </a:p>
        </p:txBody>
      </p:sp>
      <p:sp>
        <p:nvSpPr>
          <p:cNvPr id="9" name="object 9"/>
          <p:cNvSpPr/>
          <p:nvPr/>
        </p:nvSpPr>
        <p:spPr>
          <a:xfrm>
            <a:off x="5546852" y="3589020"/>
            <a:ext cx="1758314" cy="378460"/>
          </a:xfrm>
          <a:custGeom>
            <a:avLst/>
            <a:gdLst/>
            <a:ahLst/>
            <a:cxnLst/>
            <a:rect l="l" t="t" r="r" b="b"/>
            <a:pathLst>
              <a:path w="1758315" h="378460">
                <a:moveTo>
                  <a:pt x="13588" y="0"/>
                </a:moveTo>
                <a:lnTo>
                  <a:pt x="0" y="79501"/>
                </a:lnTo>
                <a:lnTo>
                  <a:pt x="1744726" y="378332"/>
                </a:lnTo>
                <a:lnTo>
                  <a:pt x="1758315" y="298830"/>
                </a:lnTo>
                <a:lnTo>
                  <a:pt x="13588" y="0"/>
                </a:lnTo>
                <a:close/>
              </a:path>
            </a:pathLst>
          </a:custGeom>
          <a:solidFill>
            <a:srgbClr val="FF0000"/>
          </a:solidFill>
        </p:spPr>
        <p:txBody>
          <a:bodyPr wrap="square" lIns="0" tIns="0" rIns="0" bIns="0" rtlCol="0"/>
          <a:lstStyle/>
          <a:p>
            <a:endParaRPr/>
          </a:p>
        </p:txBody>
      </p:sp>
      <p:sp>
        <p:nvSpPr>
          <p:cNvPr id="10" name="object 10"/>
          <p:cNvSpPr/>
          <p:nvPr/>
        </p:nvSpPr>
        <p:spPr>
          <a:xfrm>
            <a:off x="5546852" y="3589020"/>
            <a:ext cx="1758314" cy="378460"/>
          </a:xfrm>
          <a:custGeom>
            <a:avLst/>
            <a:gdLst/>
            <a:ahLst/>
            <a:cxnLst/>
            <a:rect l="l" t="t" r="r" b="b"/>
            <a:pathLst>
              <a:path w="1758315" h="378460">
                <a:moveTo>
                  <a:pt x="0" y="79501"/>
                </a:moveTo>
                <a:lnTo>
                  <a:pt x="1744726" y="378332"/>
                </a:lnTo>
                <a:lnTo>
                  <a:pt x="1758315" y="298830"/>
                </a:lnTo>
                <a:lnTo>
                  <a:pt x="13588" y="0"/>
                </a:lnTo>
                <a:lnTo>
                  <a:pt x="0" y="79501"/>
                </a:lnTo>
                <a:close/>
              </a:path>
            </a:pathLst>
          </a:custGeom>
          <a:ln w="12700">
            <a:solidFill>
              <a:srgbClr val="41709C"/>
            </a:solidFill>
          </a:ln>
        </p:spPr>
        <p:txBody>
          <a:bodyPr wrap="square" lIns="0" tIns="0" rIns="0" bIns="0" rtlCol="0"/>
          <a:lstStyle/>
          <a:p>
            <a:endParaRPr/>
          </a:p>
        </p:txBody>
      </p:sp>
      <p:sp>
        <p:nvSpPr>
          <p:cNvPr id="11" name="object 11"/>
          <p:cNvSpPr/>
          <p:nvPr/>
        </p:nvSpPr>
        <p:spPr>
          <a:xfrm>
            <a:off x="5526278" y="3776520"/>
            <a:ext cx="1751964" cy="71755"/>
          </a:xfrm>
          <a:custGeom>
            <a:avLst/>
            <a:gdLst/>
            <a:ahLst/>
            <a:cxnLst/>
            <a:rect l="l" t="t" r="r" b="b"/>
            <a:pathLst>
              <a:path w="1751965" h="71754">
                <a:moveTo>
                  <a:pt x="0" y="71688"/>
                </a:moveTo>
                <a:lnTo>
                  <a:pt x="1751710" y="71688"/>
                </a:lnTo>
                <a:lnTo>
                  <a:pt x="1751710" y="0"/>
                </a:lnTo>
                <a:lnTo>
                  <a:pt x="0" y="0"/>
                </a:lnTo>
                <a:lnTo>
                  <a:pt x="0" y="71688"/>
                </a:lnTo>
                <a:close/>
              </a:path>
            </a:pathLst>
          </a:custGeom>
          <a:solidFill>
            <a:srgbClr val="000000"/>
          </a:solidFill>
        </p:spPr>
        <p:txBody>
          <a:bodyPr wrap="square" lIns="0" tIns="0" rIns="0" bIns="0" rtlCol="0"/>
          <a:lstStyle/>
          <a:p>
            <a:endParaRPr/>
          </a:p>
        </p:txBody>
      </p:sp>
      <p:sp>
        <p:nvSpPr>
          <p:cNvPr id="13" name="object 13"/>
          <p:cNvSpPr txBox="1"/>
          <p:nvPr/>
        </p:nvSpPr>
        <p:spPr>
          <a:xfrm>
            <a:off x="6116828" y="5169153"/>
            <a:ext cx="3515360" cy="573405"/>
          </a:xfrm>
          <a:prstGeom prst="rect">
            <a:avLst/>
          </a:prstGeom>
        </p:spPr>
        <p:txBody>
          <a:bodyPr vert="horz" wrap="square" lIns="0" tIns="0" rIns="0" bIns="0" rtlCol="0">
            <a:spAutoFit/>
          </a:bodyPr>
          <a:lstStyle/>
          <a:p>
            <a:pPr marL="12700">
              <a:lnSpc>
                <a:spcPct val="100000"/>
              </a:lnSpc>
            </a:pPr>
            <a:r>
              <a:rPr sz="1800" dirty="0">
                <a:latin typeface="Wingdings"/>
                <a:cs typeface="Wingdings"/>
              </a:rPr>
              <a:t></a:t>
            </a:r>
            <a:r>
              <a:rPr sz="1800" dirty="0">
                <a:latin typeface="Times New Roman"/>
                <a:cs typeface="Times New Roman"/>
              </a:rPr>
              <a:t> </a:t>
            </a:r>
            <a:r>
              <a:rPr sz="1800" spc="-5" dirty="0">
                <a:latin typeface="Calibri"/>
                <a:cs typeface="Calibri"/>
              </a:rPr>
              <a:t>Connect </a:t>
            </a:r>
            <a:r>
              <a:rPr sz="1800" dirty="0">
                <a:latin typeface="Calibri"/>
                <a:cs typeface="Calibri"/>
              </a:rPr>
              <a:t>Gnd  &amp; </a:t>
            </a:r>
            <a:r>
              <a:rPr sz="1800" spc="-40" dirty="0">
                <a:latin typeface="Calibri"/>
                <a:cs typeface="Calibri"/>
              </a:rPr>
              <a:t>Vcc</a:t>
            </a:r>
            <a:endParaRPr sz="1800">
              <a:latin typeface="Calibri"/>
              <a:cs typeface="Calibri"/>
            </a:endParaRPr>
          </a:p>
          <a:p>
            <a:pPr marL="12700">
              <a:lnSpc>
                <a:spcPct val="100000"/>
              </a:lnSpc>
            </a:pPr>
            <a:r>
              <a:rPr sz="1800" spc="-5" dirty="0">
                <a:latin typeface="Wingdings"/>
                <a:cs typeface="Wingdings"/>
              </a:rPr>
              <a:t></a:t>
            </a:r>
            <a:r>
              <a:rPr sz="1800" spc="-5" dirty="0">
                <a:latin typeface="Times New Roman"/>
                <a:cs typeface="Times New Roman"/>
              </a:rPr>
              <a:t> </a:t>
            </a:r>
            <a:r>
              <a:rPr sz="1800" dirty="0">
                <a:latin typeface="Calibri"/>
                <a:cs typeface="Calibri"/>
              </a:rPr>
              <a:t>Use </a:t>
            </a:r>
            <a:r>
              <a:rPr sz="1800" spc="-10" dirty="0">
                <a:latin typeface="Calibri"/>
                <a:cs typeface="Calibri"/>
              </a:rPr>
              <a:t>required Capacitors at </a:t>
            </a:r>
            <a:r>
              <a:rPr sz="1800" spc="-50" dirty="0">
                <a:latin typeface="Calibri"/>
                <a:cs typeface="Calibri"/>
              </a:rPr>
              <a:t>X,Y </a:t>
            </a:r>
            <a:r>
              <a:rPr sz="1800" dirty="0">
                <a:latin typeface="Calibri"/>
                <a:cs typeface="Calibri"/>
              </a:rPr>
              <a:t>&amp;</a:t>
            </a:r>
            <a:r>
              <a:rPr sz="1800" spc="105" dirty="0">
                <a:latin typeface="Calibri"/>
                <a:cs typeface="Calibri"/>
              </a:rPr>
              <a:t> </a:t>
            </a:r>
            <a:r>
              <a:rPr sz="1800" spc="-5" dirty="0">
                <a:latin typeface="Calibri"/>
                <a:cs typeface="Calibri"/>
              </a:rPr>
              <a:t>Z.</a:t>
            </a:r>
            <a:endParaRPr sz="1800">
              <a:latin typeface="Calibri"/>
              <a:cs typeface="Calibri"/>
            </a:endParaRPr>
          </a:p>
        </p:txBody>
      </p:sp>
      <p:pic>
        <p:nvPicPr>
          <p:cNvPr id="17" name="Picture 16"/>
          <p:cNvPicPr>
            <a:picLocks noChangeAspect="1"/>
          </p:cNvPicPr>
          <p:nvPr/>
        </p:nvPicPr>
        <p:blipFill>
          <a:blip r:embed="rId3"/>
          <a:stretch>
            <a:fillRect/>
          </a:stretch>
        </p:blipFill>
        <p:spPr>
          <a:xfrm>
            <a:off x="504092" y="2913746"/>
            <a:ext cx="4910681" cy="3903296"/>
          </a:xfrm>
          <a:prstGeom prst="rect">
            <a:avLst/>
          </a:prstGeom>
        </p:spPr>
      </p:pic>
      <p:sp>
        <p:nvSpPr>
          <p:cNvPr id="14" name="Rectangle 13"/>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917478" y="449528"/>
            <a:ext cx="5170326"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Pin Configuration</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61" y="1579418"/>
            <a:ext cx="10166893" cy="4579740"/>
          </a:xfrm>
          <a:prstGeom prst="rect">
            <a:avLst/>
          </a:prstGeom>
        </p:spPr>
      </p:pic>
      <p:sp>
        <p:nvSpPr>
          <p:cNvPr id="5" name="Rectangle 4"/>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11225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p:nvPr/>
        </p:nvSpPr>
        <p:spPr>
          <a:xfrm>
            <a:off x="2806192" y="1598549"/>
            <a:ext cx="6464046" cy="422275"/>
          </a:xfrm>
          <a:prstGeom prst="rect">
            <a:avLst/>
          </a:prstGeom>
          <a:blipFill>
            <a:blip r:embed="rId2" cstate="print"/>
            <a:stretch>
              <a:fillRect/>
            </a:stretch>
          </a:blipFill>
        </p:spPr>
        <p:txBody>
          <a:bodyPr wrap="square" lIns="0" tIns="0" rIns="0" bIns="0" rtlCol="0"/>
          <a:lstStyle/>
          <a:p>
            <a:endParaRPr/>
          </a:p>
        </p:txBody>
      </p:sp>
      <p:sp>
        <p:nvSpPr>
          <p:cNvPr id="5" name="object 3"/>
          <p:cNvSpPr/>
          <p:nvPr/>
        </p:nvSpPr>
        <p:spPr>
          <a:xfrm>
            <a:off x="2595880" y="814225"/>
            <a:ext cx="6884670" cy="590296"/>
          </a:xfrm>
          <a:prstGeom prst="rect">
            <a:avLst/>
          </a:prstGeom>
          <a:blipFill>
            <a:blip r:embed="rId3" cstate="print"/>
            <a:stretch>
              <a:fillRect/>
            </a:stretch>
          </a:blipFill>
        </p:spPr>
        <p:txBody>
          <a:bodyPr wrap="square" lIns="0" tIns="0" rIns="0" bIns="0" rtlCol="0"/>
          <a:lstStyle/>
          <a:p>
            <a:endParaRPr/>
          </a:p>
        </p:txBody>
      </p:sp>
      <p:graphicFrame>
        <p:nvGraphicFramePr>
          <p:cNvPr id="6" name="Diagram 5"/>
          <p:cNvGraphicFramePr/>
          <p:nvPr>
            <p:extLst>
              <p:ext uri="{D42A27DB-BD31-4B8C-83A1-F6EECF244321}">
                <p14:modId xmlns:p14="http://schemas.microsoft.com/office/powerpoint/2010/main" val="311521072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5013155"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3711447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88920568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12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graphicFrame>
        <p:nvGraphicFramePr>
          <p:cNvPr id="2" name="Diagram 1"/>
          <p:cNvGraphicFramePr/>
          <p:nvPr>
            <p:extLst>
              <p:ext uri="{D42A27DB-BD31-4B8C-83A1-F6EECF244321}">
                <p14:modId xmlns:p14="http://schemas.microsoft.com/office/powerpoint/2010/main" val="149807027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1359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ectangle 19"/>
          <p:cNvSpPr/>
          <p:nvPr/>
        </p:nvSpPr>
        <p:spPr>
          <a:xfrm>
            <a:off x="1489242" y="332542"/>
            <a:ext cx="9334927" cy="1754326"/>
          </a:xfrm>
          <a:prstGeom prst="rect">
            <a:avLst/>
          </a:prstGeom>
          <a:noFill/>
        </p:spPr>
        <p:txBody>
          <a:bodyPr wrap="none" lIns="91440" tIns="45720" rIns="91440" bIns="45720">
            <a:spAutoFit/>
          </a:bodyPr>
          <a:lstStyle/>
          <a:p>
            <a:pPr algn="ctr"/>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a:cs typeface="Arial"/>
              </a:rPr>
              <a:t>Wireless Communication &amp; </a:t>
            </a:r>
          </a:p>
          <a:p>
            <a:pPr algn="ctr"/>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a:cs typeface="Arial"/>
              </a:rPr>
              <a:t>Bluetooth Module</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2563" y="2086868"/>
            <a:ext cx="3146581" cy="366969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42" y="2086869"/>
            <a:ext cx="3103540" cy="3669696"/>
          </a:xfrm>
          <a:prstGeom prst="rect">
            <a:avLst/>
          </a:prstGeom>
        </p:spPr>
      </p:pic>
      <p:sp>
        <p:nvSpPr>
          <p:cNvPr id="6" name="Rectangle 5"/>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p:cNvSpPr/>
          <p:nvPr/>
        </p:nvSpPr>
        <p:spPr>
          <a:xfrm>
            <a:off x="2917478" y="449528"/>
            <a:ext cx="5170326"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Pin Configuration</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18" y="1537855"/>
            <a:ext cx="10370127" cy="4817147"/>
          </a:xfrm>
          <a:prstGeom prst="rect">
            <a:avLst/>
          </a:prstGeom>
        </p:spPr>
      </p:pic>
      <p:sp>
        <p:nvSpPr>
          <p:cNvPr id="5" name="Rectangle 4"/>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graphicFrame>
        <p:nvGraphicFramePr>
          <p:cNvPr id="2" name="Diagram 1"/>
          <p:cNvGraphicFramePr/>
          <p:nvPr>
            <p:extLst>
              <p:ext uri="{D42A27DB-BD31-4B8C-83A1-F6EECF244321}">
                <p14:modId xmlns:p14="http://schemas.microsoft.com/office/powerpoint/2010/main" val="15157783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5318498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863971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
        <p:nvSpPr>
          <p:cNvPr id="6" name="object 9"/>
          <p:cNvSpPr txBox="1">
            <a:spLocks noGrp="1"/>
          </p:cNvSpPr>
          <p:nvPr>
            <p:ph type="title"/>
          </p:nvPr>
        </p:nvSpPr>
        <p:spPr>
          <a:xfrm>
            <a:off x="801105" y="342880"/>
            <a:ext cx="10589790" cy="1231106"/>
          </a:xfrm>
          <a:prstGeom prst="rect">
            <a:avLst/>
          </a:prstGeom>
        </p:spPr>
        <p:txBody>
          <a:bodyPr vert="horz" wrap="square" lIns="0" tIns="0" rIns="0" bIns="0" rtlCol="0">
            <a:spAutoFit/>
          </a:bodyPr>
          <a:lstStyle/>
          <a:p>
            <a:pPr marL="12700" algn="ctr">
              <a:lnSpc>
                <a:spcPct val="100000"/>
              </a:lnSpc>
            </a:pPr>
            <a:r>
              <a:rPr lang="en-IN"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cs typeface="Calibri"/>
              </a:rPr>
              <a:t>Video</a:t>
            </a:r>
            <a:endParaRPr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cs typeface="Calibri"/>
            </a:endParaRPr>
          </a:p>
        </p:txBody>
      </p:sp>
      <p:pic>
        <p:nvPicPr>
          <p:cNvPr id="2" name="Powerpoint_Gesture_Recogni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1105" y="1573987"/>
            <a:ext cx="10589789" cy="4569236"/>
          </a:xfrm>
          <a:prstGeom prst="rect">
            <a:avLst/>
          </a:prstGeom>
        </p:spPr>
      </p:pic>
    </p:spTree>
    <p:extLst>
      <p:ext uri="{BB962C8B-B14F-4D97-AF65-F5344CB8AC3E}">
        <p14:creationId xmlns:p14="http://schemas.microsoft.com/office/powerpoint/2010/main" val="2813825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524" y="0"/>
            <a:ext cx="6862952" cy="6858000"/>
          </a:xfrm>
          <a:prstGeom prst="rect">
            <a:avLst/>
          </a:prstGeom>
        </p:spPr>
      </p:pic>
      <p:sp>
        <p:nvSpPr>
          <p:cNvPr id="7" name="Rectangle 6"/>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1343332055"/>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95697" y="425515"/>
            <a:ext cx="6852921" cy="923330"/>
          </a:xfrm>
          <a:prstGeom prst="rect">
            <a:avLst/>
          </a:prstGeom>
          <a:noFill/>
        </p:spPr>
        <p:txBody>
          <a:bodyPr wrap="square" lIns="91440" tIns="45720" rIns="91440" bIns="45720">
            <a:spAutoFit/>
          </a:bodyPr>
          <a:lstStyle/>
          <a:p>
            <a:pPr algn="ctr"/>
            <a:r>
              <a:rPr lang="en-US" sz="5400" b="1" cap="none" spc="0"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Demostration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545" y="2226425"/>
            <a:ext cx="9081655" cy="3634048"/>
          </a:xfrm>
          <a:prstGeom prst="rect">
            <a:avLst/>
          </a:prstGeom>
        </p:spPr>
      </p:pic>
    </p:spTree>
    <p:extLst>
      <p:ext uri="{BB962C8B-B14F-4D97-AF65-F5344CB8AC3E}">
        <p14:creationId xmlns:p14="http://schemas.microsoft.com/office/powerpoint/2010/main" val="189092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60312_1054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12444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2705700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7725500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231667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528022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5167701" y="6273801"/>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extLst>
      <p:ext uri="{BB962C8B-B14F-4D97-AF65-F5344CB8AC3E}">
        <p14:creationId xmlns:p14="http://schemas.microsoft.com/office/powerpoint/2010/main" val="1043358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68879" y="737616"/>
            <a:ext cx="6960108" cy="6659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12948" y="781684"/>
            <a:ext cx="6872478" cy="57810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083040" y="889380"/>
            <a:ext cx="255270" cy="255904"/>
          </a:xfrm>
          <a:custGeom>
            <a:avLst/>
            <a:gdLst/>
            <a:ahLst/>
            <a:cxnLst/>
            <a:rect l="l" t="t" r="r" b="b"/>
            <a:pathLst>
              <a:path w="255270" h="255905">
                <a:moveTo>
                  <a:pt x="127507" y="0"/>
                </a:moveTo>
                <a:lnTo>
                  <a:pt x="78231" y="10160"/>
                </a:lnTo>
                <a:lnTo>
                  <a:pt x="37591" y="37719"/>
                </a:lnTo>
                <a:lnTo>
                  <a:pt x="10159" y="78105"/>
                </a:lnTo>
                <a:lnTo>
                  <a:pt x="0" y="127508"/>
                </a:lnTo>
                <a:lnTo>
                  <a:pt x="640" y="140628"/>
                </a:lnTo>
                <a:lnTo>
                  <a:pt x="15736" y="188735"/>
                </a:lnTo>
                <a:lnTo>
                  <a:pt x="46870" y="226401"/>
                </a:lnTo>
                <a:lnTo>
                  <a:pt x="89967" y="250045"/>
                </a:lnTo>
                <a:lnTo>
                  <a:pt x="127507" y="255778"/>
                </a:lnTo>
                <a:lnTo>
                  <a:pt x="140366" y="255137"/>
                </a:lnTo>
                <a:lnTo>
                  <a:pt x="187898" y="240117"/>
                </a:lnTo>
                <a:lnTo>
                  <a:pt x="225407" y="209063"/>
                </a:lnTo>
                <a:lnTo>
                  <a:pt x="249356" y="165387"/>
                </a:lnTo>
                <a:lnTo>
                  <a:pt x="255142" y="127508"/>
                </a:lnTo>
                <a:lnTo>
                  <a:pt x="254500" y="114700"/>
                </a:lnTo>
                <a:lnTo>
                  <a:pt x="239355" y="66990"/>
                </a:lnTo>
                <a:lnTo>
                  <a:pt x="208377" y="29483"/>
                </a:lnTo>
                <a:lnTo>
                  <a:pt x="164994" y="5679"/>
                </a:lnTo>
                <a:lnTo>
                  <a:pt x="127507" y="0"/>
                </a:lnTo>
                <a:close/>
              </a:path>
            </a:pathLst>
          </a:custGeom>
          <a:ln w="12191">
            <a:solidFill>
              <a:srgbClr val="F5F7FA"/>
            </a:solidFill>
          </a:ln>
        </p:spPr>
        <p:txBody>
          <a:bodyPr wrap="square" lIns="0" tIns="0" rIns="0" bIns="0" rtlCol="0"/>
          <a:lstStyle/>
          <a:p>
            <a:endParaRPr/>
          </a:p>
        </p:txBody>
      </p:sp>
      <p:sp>
        <p:nvSpPr>
          <p:cNvPr id="5" name="object 5"/>
          <p:cNvSpPr/>
          <p:nvPr/>
        </p:nvSpPr>
        <p:spPr>
          <a:xfrm>
            <a:off x="8660892" y="889380"/>
            <a:ext cx="255904" cy="104139"/>
          </a:xfrm>
          <a:custGeom>
            <a:avLst/>
            <a:gdLst/>
            <a:ahLst/>
            <a:cxnLst/>
            <a:rect l="l" t="t" r="r" b="b"/>
            <a:pathLst>
              <a:path w="255904" h="104140">
                <a:moveTo>
                  <a:pt x="127761" y="0"/>
                </a:moveTo>
                <a:lnTo>
                  <a:pt x="82041" y="8636"/>
                </a:lnTo>
                <a:lnTo>
                  <a:pt x="43306" y="31750"/>
                </a:lnTo>
                <a:lnTo>
                  <a:pt x="14985" y="67056"/>
                </a:lnTo>
                <a:lnTo>
                  <a:pt x="0" y="104140"/>
                </a:lnTo>
                <a:lnTo>
                  <a:pt x="255397" y="104140"/>
                </a:lnTo>
                <a:lnTo>
                  <a:pt x="240283" y="67056"/>
                </a:lnTo>
                <a:lnTo>
                  <a:pt x="211962" y="31750"/>
                </a:lnTo>
                <a:lnTo>
                  <a:pt x="172974" y="8636"/>
                </a:lnTo>
                <a:lnTo>
                  <a:pt x="127761" y="0"/>
                </a:lnTo>
                <a:close/>
              </a:path>
            </a:pathLst>
          </a:custGeom>
          <a:ln w="12192">
            <a:solidFill>
              <a:srgbClr val="F5F7FA"/>
            </a:solidFill>
          </a:ln>
        </p:spPr>
        <p:txBody>
          <a:bodyPr wrap="square" lIns="0" tIns="0" rIns="0" bIns="0" rtlCol="0"/>
          <a:lstStyle/>
          <a:p>
            <a:endParaRPr/>
          </a:p>
        </p:txBody>
      </p:sp>
      <p:sp>
        <p:nvSpPr>
          <p:cNvPr id="6" name="object 6"/>
          <p:cNvSpPr/>
          <p:nvPr/>
        </p:nvSpPr>
        <p:spPr>
          <a:xfrm>
            <a:off x="8010143" y="889380"/>
            <a:ext cx="255270" cy="255904"/>
          </a:xfrm>
          <a:custGeom>
            <a:avLst/>
            <a:gdLst/>
            <a:ahLst/>
            <a:cxnLst/>
            <a:rect l="l" t="t" r="r" b="b"/>
            <a:pathLst>
              <a:path w="255270" h="255905">
                <a:moveTo>
                  <a:pt x="127507" y="0"/>
                </a:moveTo>
                <a:lnTo>
                  <a:pt x="78231" y="10160"/>
                </a:lnTo>
                <a:lnTo>
                  <a:pt x="37591" y="37719"/>
                </a:lnTo>
                <a:lnTo>
                  <a:pt x="10159" y="78105"/>
                </a:lnTo>
                <a:lnTo>
                  <a:pt x="0" y="127508"/>
                </a:lnTo>
                <a:lnTo>
                  <a:pt x="640" y="140628"/>
                </a:lnTo>
                <a:lnTo>
                  <a:pt x="15736" y="188735"/>
                </a:lnTo>
                <a:lnTo>
                  <a:pt x="46870" y="226401"/>
                </a:lnTo>
                <a:lnTo>
                  <a:pt x="89967" y="250045"/>
                </a:lnTo>
                <a:lnTo>
                  <a:pt x="127507" y="255778"/>
                </a:lnTo>
                <a:lnTo>
                  <a:pt x="140366" y="255137"/>
                </a:lnTo>
                <a:lnTo>
                  <a:pt x="187898" y="240117"/>
                </a:lnTo>
                <a:lnTo>
                  <a:pt x="225407" y="209063"/>
                </a:lnTo>
                <a:lnTo>
                  <a:pt x="249356" y="165387"/>
                </a:lnTo>
                <a:lnTo>
                  <a:pt x="255142" y="127508"/>
                </a:lnTo>
                <a:lnTo>
                  <a:pt x="254500" y="114700"/>
                </a:lnTo>
                <a:lnTo>
                  <a:pt x="239355" y="66990"/>
                </a:lnTo>
                <a:lnTo>
                  <a:pt x="208377" y="29483"/>
                </a:lnTo>
                <a:lnTo>
                  <a:pt x="164994" y="5679"/>
                </a:lnTo>
                <a:lnTo>
                  <a:pt x="127507" y="0"/>
                </a:lnTo>
                <a:close/>
              </a:path>
            </a:pathLst>
          </a:custGeom>
          <a:ln w="12191">
            <a:solidFill>
              <a:srgbClr val="F5F7FA"/>
            </a:solidFill>
          </a:ln>
        </p:spPr>
        <p:txBody>
          <a:bodyPr wrap="square" lIns="0" tIns="0" rIns="0" bIns="0" rtlCol="0"/>
          <a:lstStyle/>
          <a:p>
            <a:endParaRPr/>
          </a:p>
        </p:txBody>
      </p:sp>
      <p:sp>
        <p:nvSpPr>
          <p:cNvPr id="7" name="object 7"/>
          <p:cNvSpPr/>
          <p:nvPr/>
        </p:nvSpPr>
        <p:spPr>
          <a:xfrm>
            <a:off x="6318503" y="889380"/>
            <a:ext cx="255270" cy="255904"/>
          </a:xfrm>
          <a:custGeom>
            <a:avLst/>
            <a:gdLst/>
            <a:ahLst/>
            <a:cxnLst/>
            <a:rect l="l" t="t" r="r" b="b"/>
            <a:pathLst>
              <a:path w="255270" h="255905">
                <a:moveTo>
                  <a:pt x="127508" y="0"/>
                </a:moveTo>
                <a:lnTo>
                  <a:pt x="78232" y="10160"/>
                </a:lnTo>
                <a:lnTo>
                  <a:pt x="37592" y="37719"/>
                </a:lnTo>
                <a:lnTo>
                  <a:pt x="10160" y="78105"/>
                </a:lnTo>
                <a:lnTo>
                  <a:pt x="0" y="127508"/>
                </a:lnTo>
                <a:lnTo>
                  <a:pt x="640" y="140628"/>
                </a:lnTo>
                <a:lnTo>
                  <a:pt x="15736" y="188735"/>
                </a:lnTo>
                <a:lnTo>
                  <a:pt x="46870" y="226401"/>
                </a:lnTo>
                <a:lnTo>
                  <a:pt x="89967" y="250045"/>
                </a:lnTo>
                <a:lnTo>
                  <a:pt x="127508" y="255778"/>
                </a:lnTo>
                <a:lnTo>
                  <a:pt x="140366" y="255137"/>
                </a:lnTo>
                <a:lnTo>
                  <a:pt x="187898" y="240117"/>
                </a:lnTo>
                <a:lnTo>
                  <a:pt x="225407" y="209063"/>
                </a:lnTo>
                <a:lnTo>
                  <a:pt x="249356" y="165387"/>
                </a:lnTo>
                <a:lnTo>
                  <a:pt x="255143" y="127508"/>
                </a:lnTo>
                <a:lnTo>
                  <a:pt x="254500" y="114700"/>
                </a:lnTo>
                <a:lnTo>
                  <a:pt x="239355" y="66990"/>
                </a:lnTo>
                <a:lnTo>
                  <a:pt x="208377" y="29483"/>
                </a:lnTo>
                <a:lnTo>
                  <a:pt x="164994" y="5679"/>
                </a:lnTo>
                <a:lnTo>
                  <a:pt x="127508" y="0"/>
                </a:lnTo>
                <a:close/>
              </a:path>
            </a:pathLst>
          </a:custGeom>
          <a:ln w="12192">
            <a:solidFill>
              <a:srgbClr val="F5F7FA"/>
            </a:solidFill>
          </a:ln>
        </p:spPr>
        <p:txBody>
          <a:bodyPr wrap="square" lIns="0" tIns="0" rIns="0" bIns="0" rtlCol="0"/>
          <a:lstStyle/>
          <a:p>
            <a:endParaRPr/>
          </a:p>
        </p:txBody>
      </p:sp>
      <p:sp>
        <p:nvSpPr>
          <p:cNvPr id="8" name="object 8"/>
          <p:cNvSpPr/>
          <p:nvPr/>
        </p:nvSpPr>
        <p:spPr>
          <a:xfrm>
            <a:off x="5099303" y="889380"/>
            <a:ext cx="255904" cy="104139"/>
          </a:xfrm>
          <a:custGeom>
            <a:avLst/>
            <a:gdLst/>
            <a:ahLst/>
            <a:cxnLst/>
            <a:rect l="l" t="t" r="r" b="b"/>
            <a:pathLst>
              <a:path w="255904" h="104140">
                <a:moveTo>
                  <a:pt x="127762" y="0"/>
                </a:moveTo>
                <a:lnTo>
                  <a:pt x="82042" y="8636"/>
                </a:lnTo>
                <a:lnTo>
                  <a:pt x="43307" y="31750"/>
                </a:lnTo>
                <a:lnTo>
                  <a:pt x="14986" y="67056"/>
                </a:lnTo>
                <a:lnTo>
                  <a:pt x="0" y="104140"/>
                </a:lnTo>
                <a:lnTo>
                  <a:pt x="255397" y="104140"/>
                </a:lnTo>
                <a:lnTo>
                  <a:pt x="240284" y="67056"/>
                </a:lnTo>
                <a:lnTo>
                  <a:pt x="211962" y="31750"/>
                </a:lnTo>
                <a:lnTo>
                  <a:pt x="172974" y="8636"/>
                </a:lnTo>
                <a:lnTo>
                  <a:pt x="127762" y="0"/>
                </a:lnTo>
                <a:close/>
              </a:path>
            </a:pathLst>
          </a:custGeom>
          <a:ln w="12192">
            <a:solidFill>
              <a:srgbClr val="F5F7FA"/>
            </a:solidFill>
          </a:ln>
        </p:spPr>
        <p:txBody>
          <a:bodyPr wrap="square" lIns="0" tIns="0" rIns="0" bIns="0" rtlCol="0"/>
          <a:lstStyle/>
          <a:p>
            <a:endParaRPr/>
          </a:p>
        </p:txBody>
      </p:sp>
      <p:sp>
        <p:nvSpPr>
          <p:cNvPr id="9" name="object 9"/>
          <p:cNvSpPr/>
          <p:nvPr/>
        </p:nvSpPr>
        <p:spPr>
          <a:xfrm>
            <a:off x="2983992" y="889380"/>
            <a:ext cx="255904" cy="104139"/>
          </a:xfrm>
          <a:custGeom>
            <a:avLst/>
            <a:gdLst/>
            <a:ahLst/>
            <a:cxnLst/>
            <a:rect l="l" t="t" r="r" b="b"/>
            <a:pathLst>
              <a:path w="255905" h="104140">
                <a:moveTo>
                  <a:pt x="127762" y="0"/>
                </a:moveTo>
                <a:lnTo>
                  <a:pt x="82041" y="8636"/>
                </a:lnTo>
                <a:lnTo>
                  <a:pt x="43306" y="31750"/>
                </a:lnTo>
                <a:lnTo>
                  <a:pt x="14985" y="67056"/>
                </a:lnTo>
                <a:lnTo>
                  <a:pt x="0" y="104140"/>
                </a:lnTo>
                <a:lnTo>
                  <a:pt x="255396" y="104140"/>
                </a:lnTo>
                <a:lnTo>
                  <a:pt x="240283" y="67056"/>
                </a:lnTo>
                <a:lnTo>
                  <a:pt x="211962" y="31750"/>
                </a:lnTo>
                <a:lnTo>
                  <a:pt x="172974" y="8636"/>
                </a:lnTo>
                <a:lnTo>
                  <a:pt x="127762" y="0"/>
                </a:lnTo>
                <a:close/>
              </a:path>
            </a:pathLst>
          </a:custGeom>
          <a:ln w="12192">
            <a:solidFill>
              <a:srgbClr val="F5F7FA"/>
            </a:solidFill>
          </a:ln>
        </p:spPr>
        <p:txBody>
          <a:bodyPr wrap="square" lIns="0" tIns="0" rIns="0" bIns="0" rtlCol="0"/>
          <a:lstStyle/>
          <a:p>
            <a:endParaRPr/>
          </a:p>
        </p:txBody>
      </p:sp>
      <p:sp>
        <p:nvSpPr>
          <p:cNvPr id="10" name="object 10"/>
          <p:cNvSpPr/>
          <p:nvPr/>
        </p:nvSpPr>
        <p:spPr>
          <a:xfrm>
            <a:off x="2560320" y="889380"/>
            <a:ext cx="255270" cy="255904"/>
          </a:xfrm>
          <a:custGeom>
            <a:avLst/>
            <a:gdLst/>
            <a:ahLst/>
            <a:cxnLst/>
            <a:rect l="l" t="t" r="r" b="b"/>
            <a:pathLst>
              <a:path w="255269" h="255905">
                <a:moveTo>
                  <a:pt x="127507" y="0"/>
                </a:moveTo>
                <a:lnTo>
                  <a:pt x="78231" y="10160"/>
                </a:lnTo>
                <a:lnTo>
                  <a:pt x="37592" y="37719"/>
                </a:lnTo>
                <a:lnTo>
                  <a:pt x="10160" y="78105"/>
                </a:lnTo>
                <a:lnTo>
                  <a:pt x="0" y="127508"/>
                </a:lnTo>
                <a:lnTo>
                  <a:pt x="640" y="140628"/>
                </a:lnTo>
                <a:lnTo>
                  <a:pt x="15736" y="188735"/>
                </a:lnTo>
                <a:lnTo>
                  <a:pt x="46870" y="226401"/>
                </a:lnTo>
                <a:lnTo>
                  <a:pt x="89967" y="250045"/>
                </a:lnTo>
                <a:lnTo>
                  <a:pt x="127507" y="255778"/>
                </a:lnTo>
                <a:lnTo>
                  <a:pt x="140960" y="255137"/>
                </a:lnTo>
                <a:lnTo>
                  <a:pt x="178054" y="245618"/>
                </a:lnTo>
                <a:lnTo>
                  <a:pt x="218440" y="218186"/>
                </a:lnTo>
                <a:lnTo>
                  <a:pt x="245363" y="177419"/>
                </a:lnTo>
                <a:lnTo>
                  <a:pt x="255143" y="127508"/>
                </a:lnTo>
                <a:lnTo>
                  <a:pt x="254527" y="114718"/>
                </a:lnTo>
                <a:lnTo>
                  <a:pt x="240230" y="66899"/>
                </a:lnTo>
                <a:lnTo>
                  <a:pt x="209613" y="29376"/>
                </a:lnTo>
                <a:lnTo>
                  <a:pt x="166298" y="5679"/>
                </a:lnTo>
                <a:lnTo>
                  <a:pt x="127507" y="0"/>
                </a:lnTo>
                <a:close/>
              </a:path>
            </a:pathLst>
          </a:custGeom>
          <a:ln w="12191">
            <a:solidFill>
              <a:srgbClr val="F5F7FA"/>
            </a:solidFill>
          </a:ln>
        </p:spPr>
        <p:txBody>
          <a:bodyPr wrap="square" lIns="0" tIns="0" rIns="0" bIns="0" rtlCol="0"/>
          <a:lstStyle/>
          <a:p>
            <a:endParaRPr/>
          </a:p>
        </p:txBody>
      </p:sp>
      <p:sp>
        <p:nvSpPr>
          <p:cNvPr id="11" name="object 11"/>
          <p:cNvSpPr/>
          <p:nvPr/>
        </p:nvSpPr>
        <p:spPr>
          <a:xfrm>
            <a:off x="8613520" y="842644"/>
            <a:ext cx="350520" cy="349250"/>
          </a:xfrm>
          <a:custGeom>
            <a:avLst/>
            <a:gdLst/>
            <a:ahLst/>
            <a:cxnLst/>
            <a:rect l="l" t="t" r="r" b="b"/>
            <a:pathLst>
              <a:path w="350520" h="349250">
                <a:moveTo>
                  <a:pt x="175132" y="0"/>
                </a:moveTo>
                <a:lnTo>
                  <a:pt x="227282" y="7768"/>
                </a:lnTo>
                <a:lnTo>
                  <a:pt x="273938" y="29940"/>
                </a:lnTo>
                <a:lnTo>
                  <a:pt x="310618" y="62968"/>
                </a:lnTo>
                <a:lnTo>
                  <a:pt x="336550" y="106044"/>
                </a:lnTo>
                <a:lnTo>
                  <a:pt x="349283" y="156319"/>
                </a:lnTo>
                <a:lnTo>
                  <a:pt x="350138" y="173989"/>
                </a:lnTo>
                <a:lnTo>
                  <a:pt x="350138" y="197612"/>
                </a:lnTo>
                <a:lnTo>
                  <a:pt x="282701" y="197612"/>
                </a:lnTo>
                <a:lnTo>
                  <a:pt x="47371" y="197612"/>
                </a:lnTo>
                <a:lnTo>
                  <a:pt x="62483" y="235203"/>
                </a:lnTo>
                <a:lnTo>
                  <a:pt x="90931" y="270637"/>
                </a:lnTo>
                <a:lnTo>
                  <a:pt x="129539" y="293877"/>
                </a:lnTo>
                <a:lnTo>
                  <a:pt x="175132" y="302513"/>
                </a:lnTo>
                <a:lnTo>
                  <a:pt x="194901" y="301156"/>
                </a:lnTo>
                <a:lnTo>
                  <a:pt x="247014" y="280796"/>
                </a:lnTo>
                <a:lnTo>
                  <a:pt x="274558" y="254428"/>
                </a:lnTo>
                <a:lnTo>
                  <a:pt x="294767" y="218439"/>
                </a:lnTo>
                <a:lnTo>
                  <a:pt x="343407" y="218439"/>
                </a:lnTo>
                <a:lnTo>
                  <a:pt x="325262" y="263713"/>
                </a:lnTo>
                <a:lnTo>
                  <a:pt x="299577" y="296576"/>
                </a:lnTo>
                <a:lnTo>
                  <a:pt x="267579" y="321865"/>
                </a:lnTo>
                <a:lnTo>
                  <a:pt x="230377" y="339725"/>
                </a:lnTo>
                <a:lnTo>
                  <a:pt x="189444" y="348529"/>
                </a:lnTo>
                <a:lnTo>
                  <a:pt x="175132" y="349122"/>
                </a:lnTo>
                <a:lnTo>
                  <a:pt x="156819" y="348265"/>
                </a:lnTo>
                <a:lnTo>
                  <a:pt x="106045" y="335406"/>
                </a:lnTo>
                <a:lnTo>
                  <a:pt x="62968" y="309546"/>
                </a:lnTo>
                <a:lnTo>
                  <a:pt x="29829" y="273034"/>
                </a:lnTo>
                <a:lnTo>
                  <a:pt x="7715" y="227018"/>
                </a:lnTo>
                <a:lnTo>
                  <a:pt x="0" y="174243"/>
                </a:lnTo>
                <a:lnTo>
                  <a:pt x="855" y="156481"/>
                </a:lnTo>
                <a:lnTo>
                  <a:pt x="13588" y="106171"/>
                </a:lnTo>
                <a:lnTo>
                  <a:pt x="39449" y="62988"/>
                </a:lnTo>
                <a:lnTo>
                  <a:pt x="76041" y="29924"/>
                </a:lnTo>
                <a:lnTo>
                  <a:pt x="122251" y="7715"/>
                </a:lnTo>
                <a:lnTo>
                  <a:pt x="156870" y="857"/>
                </a:lnTo>
                <a:lnTo>
                  <a:pt x="175132" y="0"/>
                </a:lnTo>
                <a:close/>
              </a:path>
            </a:pathLst>
          </a:custGeom>
          <a:ln w="12192">
            <a:solidFill>
              <a:srgbClr val="F5F7FA"/>
            </a:solidFill>
          </a:ln>
        </p:spPr>
        <p:txBody>
          <a:bodyPr wrap="square" lIns="0" tIns="0" rIns="0" bIns="0" rtlCol="0"/>
          <a:lstStyle/>
          <a:p>
            <a:endParaRPr/>
          </a:p>
        </p:txBody>
      </p:sp>
      <p:sp>
        <p:nvSpPr>
          <p:cNvPr id="12" name="object 12"/>
          <p:cNvSpPr/>
          <p:nvPr/>
        </p:nvSpPr>
        <p:spPr>
          <a:xfrm>
            <a:off x="7962772" y="842644"/>
            <a:ext cx="349885" cy="349250"/>
          </a:xfrm>
          <a:custGeom>
            <a:avLst/>
            <a:gdLst/>
            <a:ahLst/>
            <a:cxnLst/>
            <a:rect l="l" t="t" r="r" b="b"/>
            <a:pathLst>
              <a:path w="349884" h="349250">
                <a:moveTo>
                  <a:pt x="174878" y="0"/>
                </a:moveTo>
                <a:lnTo>
                  <a:pt x="226063" y="7715"/>
                </a:lnTo>
                <a:lnTo>
                  <a:pt x="271795" y="29829"/>
                </a:lnTo>
                <a:lnTo>
                  <a:pt x="309195" y="63061"/>
                </a:lnTo>
                <a:lnTo>
                  <a:pt x="335787" y="106299"/>
                </a:lnTo>
                <a:lnTo>
                  <a:pt x="348896" y="156555"/>
                </a:lnTo>
                <a:lnTo>
                  <a:pt x="349757" y="174243"/>
                </a:lnTo>
                <a:lnTo>
                  <a:pt x="348878" y="192410"/>
                </a:lnTo>
                <a:lnTo>
                  <a:pt x="335787" y="243077"/>
                </a:lnTo>
                <a:lnTo>
                  <a:pt x="309016" y="286208"/>
                </a:lnTo>
                <a:lnTo>
                  <a:pt x="271668" y="319420"/>
                </a:lnTo>
                <a:lnTo>
                  <a:pt x="226081" y="341461"/>
                </a:lnTo>
                <a:lnTo>
                  <a:pt x="174878" y="349122"/>
                </a:lnTo>
                <a:lnTo>
                  <a:pt x="156638" y="348265"/>
                </a:lnTo>
                <a:lnTo>
                  <a:pt x="105918" y="335406"/>
                </a:lnTo>
                <a:lnTo>
                  <a:pt x="62894" y="309546"/>
                </a:lnTo>
                <a:lnTo>
                  <a:pt x="29765" y="273018"/>
                </a:lnTo>
                <a:lnTo>
                  <a:pt x="7715" y="226964"/>
                </a:lnTo>
                <a:lnTo>
                  <a:pt x="0" y="174243"/>
                </a:lnTo>
                <a:lnTo>
                  <a:pt x="855" y="156481"/>
                </a:lnTo>
                <a:lnTo>
                  <a:pt x="13588" y="106171"/>
                </a:lnTo>
                <a:lnTo>
                  <a:pt x="39520" y="62970"/>
                </a:lnTo>
                <a:lnTo>
                  <a:pt x="75977" y="29924"/>
                </a:lnTo>
                <a:lnTo>
                  <a:pt x="122122" y="7715"/>
                </a:lnTo>
                <a:lnTo>
                  <a:pt x="174878" y="0"/>
                </a:lnTo>
                <a:close/>
              </a:path>
            </a:pathLst>
          </a:custGeom>
          <a:ln w="12192">
            <a:solidFill>
              <a:srgbClr val="F5F7FA"/>
            </a:solidFill>
          </a:ln>
        </p:spPr>
        <p:txBody>
          <a:bodyPr wrap="square" lIns="0" tIns="0" rIns="0" bIns="0" rtlCol="0"/>
          <a:lstStyle/>
          <a:p>
            <a:endParaRPr/>
          </a:p>
        </p:txBody>
      </p:sp>
      <p:sp>
        <p:nvSpPr>
          <p:cNvPr id="13" name="object 13"/>
          <p:cNvSpPr/>
          <p:nvPr/>
        </p:nvSpPr>
        <p:spPr>
          <a:xfrm>
            <a:off x="7540625" y="842644"/>
            <a:ext cx="349885" cy="349250"/>
          </a:xfrm>
          <a:custGeom>
            <a:avLst/>
            <a:gdLst/>
            <a:ahLst/>
            <a:cxnLst/>
            <a:rect l="l" t="t" r="r" b="b"/>
            <a:pathLst>
              <a:path w="349884" h="349250">
                <a:moveTo>
                  <a:pt x="174878" y="0"/>
                </a:moveTo>
                <a:lnTo>
                  <a:pt x="226063" y="7715"/>
                </a:lnTo>
                <a:lnTo>
                  <a:pt x="271795" y="29829"/>
                </a:lnTo>
                <a:lnTo>
                  <a:pt x="309195" y="63063"/>
                </a:lnTo>
                <a:lnTo>
                  <a:pt x="335788" y="106425"/>
                </a:lnTo>
                <a:lnTo>
                  <a:pt x="348896" y="160539"/>
                </a:lnTo>
                <a:lnTo>
                  <a:pt x="349757" y="181228"/>
                </a:lnTo>
                <a:lnTo>
                  <a:pt x="302514" y="181228"/>
                </a:lnTo>
                <a:lnTo>
                  <a:pt x="301871" y="165421"/>
                </a:lnTo>
                <a:lnTo>
                  <a:pt x="299942" y="150780"/>
                </a:lnTo>
                <a:lnTo>
                  <a:pt x="286726" y="113833"/>
                </a:lnTo>
                <a:lnTo>
                  <a:pt x="255748" y="76219"/>
                </a:lnTo>
                <a:lnTo>
                  <a:pt x="212365" y="52415"/>
                </a:lnTo>
                <a:lnTo>
                  <a:pt x="174878" y="46735"/>
                </a:lnTo>
                <a:lnTo>
                  <a:pt x="162018" y="47359"/>
                </a:lnTo>
                <a:lnTo>
                  <a:pt x="114341" y="62416"/>
                </a:lnTo>
                <a:lnTo>
                  <a:pt x="76747" y="93479"/>
                </a:lnTo>
                <a:lnTo>
                  <a:pt x="53050" y="136632"/>
                </a:lnTo>
                <a:lnTo>
                  <a:pt x="47371" y="174243"/>
                </a:lnTo>
                <a:lnTo>
                  <a:pt x="47371" y="349122"/>
                </a:lnTo>
                <a:lnTo>
                  <a:pt x="0" y="349122"/>
                </a:lnTo>
                <a:lnTo>
                  <a:pt x="0" y="174243"/>
                </a:lnTo>
                <a:lnTo>
                  <a:pt x="855" y="156481"/>
                </a:lnTo>
                <a:lnTo>
                  <a:pt x="13589" y="106171"/>
                </a:lnTo>
                <a:lnTo>
                  <a:pt x="39520" y="62970"/>
                </a:lnTo>
                <a:lnTo>
                  <a:pt x="75977" y="29924"/>
                </a:lnTo>
                <a:lnTo>
                  <a:pt x="122122" y="7715"/>
                </a:lnTo>
                <a:lnTo>
                  <a:pt x="156690" y="857"/>
                </a:lnTo>
                <a:lnTo>
                  <a:pt x="174878" y="0"/>
                </a:lnTo>
                <a:close/>
              </a:path>
            </a:pathLst>
          </a:custGeom>
          <a:ln w="12192">
            <a:solidFill>
              <a:srgbClr val="F5F7FA"/>
            </a:solidFill>
          </a:ln>
        </p:spPr>
        <p:txBody>
          <a:bodyPr wrap="square" lIns="0" tIns="0" rIns="0" bIns="0" rtlCol="0"/>
          <a:lstStyle/>
          <a:p>
            <a:endParaRPr/>
          </a:p>
        </p:txBody>
      </p:sp>
      <p:sp>
        <p:nvSpPr>
          <p:cNvPr id="14" name="object 14"/>
          <p:cNvSpPr/>
          <p:nvPr/>
        </p:nvSpPr>
        <p:spPr>
          <a:xfrm>
            <a:off x="6694805" y="842644"/>
            <a:ext cx="349885" cy="349250"/>
          </a:xfrm>
          <a:custGeom>
            <a:avLst/>
            <a:gdLst/>
            <a:ahLst/>
            <a:cxnLst/>
            <a:rect l="l" t="t" r="r" b="b"/>
            <a:pathLst>
              <a:path w="349884" h="349250">
                <a:moveTo>
                  <a:pt x="174878" y="0"/>
                </a:moveTo>
                <a:lnTo>
                  <a:pt x="226171" y="7929"/>
                </a:lnTo>
                <a:lnTo>
                  <a:pt x="272034" y="30670"/>
                </a:lnTo>
                <a:lnTo>
                  <a:pt x="309248" y="64599"/>
                </a:lnTo>
                <a:lnTo>
                  <a:pt x="335788" y="107568"/>
                </a:lnTo>
                <a:lnTo>
                  <a:pt x="348896" y="156860"/>
                </a:lnTo>
                <a:lnTo>
                  <a:pt x="349758" y="174243"/>
                </a:lnTo>
                <a:lnTo>
                  <a:pt x="349758" y="349122"/>
                </a:lnTo>
                <a:lnTo>
                  <a:pt x="302514" y="349122"/>
                </a:lnTo>
                <a:lnTo>
                  <a:pt x="302514" y="174243"/>
                </a:lnTo>
                <a:lnTo>
                  <a:pt x="301871" y="161436"/>
                </a:lnTo>
                <a:lnTo>
                  <a:pt x="286726" y="113726"/>
                </a:lnTo>
                <a:lnTo>
                  <a:pt x="255748" y="76219"/>
                </a:lnTo>
                <a:lnTo>
                  <a:pt x="212365" y="52415"/>
                </a:lnTo>
                <a:lnTo>
                  <a:pt x="174878" y="46735"/>
                </a:lnTo>
                <a:lnTo>
                  <a:pt x="162018" y="47359"/>
                </a:lnTo>
                <a:lnTo>
                  <a:pt x="114341" y="62416"/>
                </a:lnTo>
                <a:lnTo>
                  <a:pt x="76747" y="93479"/>
                </a:lnTo>
                <a:lnTo>
                  <a:pt x="53050" y="136632"/>
                </a:lnTo>
                <a:lnTo>
                  <a:pt x="47371" y="174243"/>
                </a:lnTo>
                <a:lnTo>
                  <a:pt x="47371" y="349122"/>
                </a:lnTo>
                <a:lnTo>
                  <a:pt x="0" y="349122"/>
                </a:lnTo>
                <a:lnTo>
                  <a:pt x="0" y="174243"/>
                </a:lnTo>
                <a:lnTo>
                  <a:pt x="855" y="156789"/>
                </a:lnTo>
                <a:lnTo>
                  <a:pt x="13589" y="107568"/>
                </a:lnTo>
                <a:lnTo>
                  <a:pt x="39449" y="64724"/>
                </a:lnTo>
                <a:lnTo>
                  <a:pt x="76025" y="30670"/>
                </a:lnTo>
                <a:lnTo>
                  <a:pt x="122122" y="7929"/>
                </a:lnTo>
                <a:lnTo>
                  <a:pt x="156690" y="881"/>
                </a:lnTo>
                <a:lnTo>
                  <a:pt x="174878" y="0"/>
                </a:lnTo>
                <a:close/>
              </a:path>
            </a:pathLst>
          </a:custGeom>
          <a:ln w="12192">
            <a:solidFill>
              <a:srgbClr val="F5F7FA"/>
            </a:solidFill>
          </a:ln>
        </p:spPr>
        <p:txBody>
          <a:bodyPr wrap="square" lIns="0" tIns="0" rIns="0" bIns="0" rtlCol="0"/>
          <a:lstStyle/>
          <a:p>
            <a:endParaRPr/>
          </a:p>
        </p:txBody>
      </p:sp>
      <p:sp>
        <p:nvSpPr>
          <p:cNvPr id="15" name="object 15"/>
          <p:cNvSpPr/>
          <p:nvPr/>
        </p:nvSpPr>
        <p:spPr>
          <a:xfrm>
            <a:off x="6271133" y="842644"/>
            <a:ext cx="349885" cy="349250"/>
          </a:xfrm>
          <a:custGeom>
            <a:avLst/>
            <a:gdLst/>
            <a:ahLst/>
            <a:cxnLst/>
            <a:rect l="l" t="t" r="r" b="b"/>
            <a:pathLst>
              <a:path w="349884" h="349250">
                <a:moveTo>
                  <a:pt x="174878" y="0"/>
                </a:moveTo>
                <a:lnTo>
                  <a:pt x="226063" y="7715"/>
                </a:lnTo>
                <a:lnTo>
                  <a:pt x="271795" y="29829"/>
                </a:lnTo>
                <a:lnTo>
                  <a:pt x="309195" y="63061"/>
                </a:lnTo>
                <a:lnTo>
                  <a:pt x="335788" y="106299"/>
                </a:lnTo>
                <a:lnTo>
                  <a:pt x="348896" y="156555"/>
                </a:lnTo>
                <a:lnTo>
                  <a:pt x="349758" y="174243"/>
                </a:lnTo>
                <a:lnTo>
                  <a:pt x="348878" y="192410"/>
                </a:lnTo>
                <a:lnTo>
                  <a:pt x="335788" y="243077"/>
                </a:lnTo>
                <a:lnTo>
                  <a:pt x="309016" y="286208"/>
                </a:lnTo>
                <a:lnTo>
                  <a:pt x="271668" y="319420"/>
                </a:lnTo>
                <a:lnTo>
                  <a:pt x="226081" y="341461"/>
                </a:lnTo>
                <a:lnTo>
                  <a:pt x="174878" y="349122"/>
                </a:lnTo>
                <a:lnTo>
                  <a:pt x="156638" y="348265"/>
                </a:lnTo>
                <a:lnTo>
                  <a:pt x="105917" y="335406"/>
                </a:lnTo>
                <a:lnTo>
                  <a:pt x="62912" y="309546"/>
                </a:lnTo>
                <a:lnTo>
                  <a:pt x="29765" y="273018"/>
                </a:lnTo>
                <a:lnTo>
                  <a:pt x="7715" y="226964"/>
                </a:lnTo>
                <a:lnTo>
                  <a:pt x="0" y="174243"/>
                </a:lnTo>
                <a:lnTo>
                  <a:pt x="855" y="156481"/>
                </a:lnTo>
                <a:lnTo>
                  <a:pt x="13588" y="106171"/>
                </a:lnTo>
                <a:lnTo>
                  <a:pt x="39520" y="62970"/>
                </a:lnTo>
                <a:lnTo>
                  <a:pt x="75977" y="29924"/>
                </a:lnTo>
                <a:lnTo>
                  <a:pt x="122122" y="7715"/>
                </a:lnTo>
                <a:lnTo>
                  <a:pt x="174878" y="0"/>
                </a:lnTo>
                <a:close/>
              </a:path>
            </a:pathLst>
          </a:custGeom>
          <a:ln w="12192">
            <a:solidFill>
              <a:srgbClr val="F5F7FA"/>
            </a:solidFill>
          </a:ln>
        </p:spPr>
        <p:txBody>
          <a:bodyPr wrap="square" lIns="0" tIns="0" rIns="0" bIns="0" rtlCol="0"/>
          <a:lstStyle/>
          <a:p>
            <a:endParaRPr/>
          </a:p>
        </p:txBody>
      </p:sp>
      <p:sp>
        <p:nvSpPr>
          <p:cNvPr id="16" name="object 16"/>
          <p:cNvSpPr/>
          <p:nvPr/>
        </p:nvSpPr>
        <p:spPr>
          <a:xfrm>
            <a:off x="5850509" y="842644"/>
            <a:ext cx="346710" cy="349250"/>
          </a:xfrm>
          <a:custGeom>
            <a:avLst/>
            <a:gdLst/>
            <a:ahLst/>
            <a:cxnLst/>
            <a:rect l="l" t="t" r="r" b="b"/>
            <a:pathLst>
              <a:path w="346710" h="349250">
                <a:moveTo>
                  <a:pt x="175005" y="0"/>
                </a:moveTo>
                <a:lnTo>
                  <a:pt x="220618" y="5947"/>
                </a:lnTo>
                <a:lnTo>
                  <a:pt x="261889" y="23177"/>
                </a:lnTo>
                <a:lnTo>
                  <a:pt x="296711" y="49912"/>
                </a:lnTo>
                <a:lnTo>
                  <a:pt x="324357" y="84327"/>
                </a:lnTo>
                <a:lnTo>
                  <a:pt x="342878" y="129387"/>
                </a:lnTo>
                <a:lnTo>
                  <a:pt x="346710" y="147574"/>
                </a:lnTo>
                <a:lnTo>
                  <a:pt x="300989" y="147574"/>
                </a:lnTo>
                <a:lnTo>
                  <a:pt x="297156" y="135401"/>
                </a:lnTo>
                <a:lnTo>
                  <a:pt x="292703" y="124205"/>
                </a:lnTo>
                <a:lnTo>
                  <a:pt x="269001" y="88233"/>
                </a:lnTo>
                <a:lnTo>
                  <a:pt x="236727" y="62864"/>
                </a:lnTo>
                <a:lnTo>
                  <a:pt x="197008" y="48561"/>
                </a:lnTo>
                <a:lnTo>
                  <a:pt x="175005" y="46735"/>
                </a:lnTo>
                <a:lnTo>
                  <a:pt x="162143" y="47359"/>
                </a:lnTo>
                <a:lnTo>
                  <a:pt x="114359" y="62416"/>
                </a:lnTo>
                <a:lnTo>
                  <a:pt x="76747" y="93479"/>
                </a:lnTo>
                <a:lnTo>
                  <a:pt x="53050" y="136632"/>
                </a:lnTo>
                <a:lnTo>
                  <a:pt x="47370" y="174243"/>
                </a:lnTo>
                <a:lnTo>
                  <a:pt x="48011" y="187364"/>
                </a:lnTo>
                <a:lnTo>
                  <a:pt x="63124" y="235471"/>
                </a:lnTo>
                <a:lnTo>
                  <a:pt x="94261" y="273137"/>
                </a:lnTo>
                <a:lnTo>
                  <a:pt x="137465" y="296781"/>
                </a:lnTo>
                <a:lnTo>
                  <a:pt x="175005" y="302513"/>
                </a:lnTo>
                <a:lnTo>
                  <a:pt x="186245" y="302059"/>
                </a:lnTo>
                <a:lnTo>
                  <a:pt x="227294" y="291173"/>
                </a:lnTo>
                <a:lnTo>
                  <a:pt x="261453" y="268390"/>
                </a:lnTo>
                <a:lnTo>
                  <a:pt x="287504" y="235267"/>
                </a:lnTo>
                <a:lnTo>
                  <a:pt x="300863" y="201549"/>
                </a:lnTo>
                <a:lnTo>
                  <a:pt x="346710" y="201549"/>
                </a:lnTo>
                <a:lnTo>
                  <a:pt x="331636" y="251394"/>
                </a:lnTo>
                <a:lnTo>
                  <a:pt x="306593" y="288655"/>
                </a:lnTo>
                <a:lnTo>
                  <a:pt x="274026" y="318224"/>
                </a:lnTo>
                <a:lnTo>
                  <a:pt x="234950" y="338708"/>
                </a:lnTo>
                <a:lnTo>
                  <a:pt x="190676" y="348478"/>
                </a:lnTo>
                <a:lnTo>
                  <a:pt x="175005" y="349122"/>
                </a:lnTo>
                <a:lnTo>
                  <a:pt x="156763" y="348265"/>
                </a:lnTo>
                <a:lnTo>
                  <a:pt x="105917" y="335406"/>
                </a:lnTo>
                <a:lnTo>
                  <a:pt x="62912" y="309546"/>
                </a:lnTo>
                <a:lnTo>
                  <a:pt x="29765" y="273018"/>
                </a:lnTo>
                <a:lnTo>
                  <a:pt x="7715" y="226964"/>
                </a:lnTo>
                <a:lnTo>
                  <a:pt x="0" y="174243"/>
                </a:lnTo>
                <a:lnTo>
                  <a:pt x="855" y="156481"/>
                </a:lnTo>
                <a:lnTo>
                  <a:pt x="13588" y="106171"/>
                </a:lnTo>
                <a:lnTo>
                  <a:pt x="39520" y="62970"/>
                </a:lnTo>
                <a:lnTo>
                  <a:pt x="76041" y="29924"/>
                </a:lnTo>
                <a:lnTo>
                  <a:pt x="122249" y="7715"/>
                </a:lnTo>
                <a:lnTo>
                  <a:pt x="156817" y="857"/>
                </a:lnTo>
                <a:lnTo>
                  <a:pt x="175005" y="0"/>
                </a:lnTo>
                <a:close/>
              </a:path>
            </a:pathLst>
          </a:custGeom>
          <a:ln w="12191">
            <a:solidFill>
              <a:srgbClr val="F5F7FA"/>
            </a:solidFill>
          </a:ln>
        </p:spPr>
        <p:txBody>
          <a:bodyPr wrap="square" lIns="0" tIns="0" rIns="0" bIns="0" rtlCol="0"/>
          <a:lstStyle/>
          <a:p>
            <a:endParaRPr/>
          </a:p>
        </p:txBody>
      </p:sp>
      <p:sp>
        <p:nvSpPr>
          <p:cNvPr id="17" name="object 17"/>
          <p:cNvSpPr/>
          <p:nvPr/>
        </p:nvSpPr>
        <p:spPr>
          <a:xfrm>
            <a:off x="5051933" y="842644"/>
            <a:ext cx="350520" cy="349250"/>
          </a:xfrm>
          <a:custGeom>
            <a:avLst/>
            <a:gdLst/>
            <a:ahLst/>
            <a:cxnLst/>
            <a:rect l="l" t="t" r="r" b="b"/>
            <a:pathLst>
              <a:path w="350520" h="349250">
                <a:moveTo>
                  <a:pt x="175132" y="0"/>
                </a:moveTo>
                <a:lnTo>
                  <a:pt x="227282" y="7768"/>
                </a:lnTo>
                <a:lnTo>
                  <a:pt x="273938" y="29940"/>
                </a:lnTo>
                <a:lnTo>
                  <a:pt x="310618" y="62968"/>
                </a:lnTo>
                <a:lnTo>
                  <a:pt x="336550" y="106044"/>
                </a:lnTo>
                <a:lnTo>
                  <a:pt x="349283" y="156319"/>
                </a:lnTo>
                <a:lnTo>
                  <a:pt x="350138" y="173989"/>
                </a:lnTo>
                <a:lnTo>
                  <a:pt x="350138" y="197612"/>
                </a:lnTo>
                <a:lnTo>
                  <a:pt x="282701" y="197612"/>
                </a:lnTo>
                <a:lnTo>
                  <a:pt x="47370" y="197612"/>
                </a:lnTo>
                <a:lnTo>
                  <a:pt x="62483" y="235203"/>
                </a:lnTo>
                <a:lnTo>
                  <a:pt x="90931" y="270637"/>
                </a:lnTo>
                <a:lnTo>
                  <a:pt x="129539" y="293877"/>
                </a:lnTo>
                <a:lnTo>
                  <a:pt x="175132" y="302513"/>
                </a:lnTo>
                <a:lnTo>
                  <a:pt x="194901" y="301156"/>
                </a:lnTo>
                <a:lnTo>
                  <a:pt x="247014" y="280796"/>
                </a:lnTo>
                <a:lnTo>
                  <a:pt x="274558" y="254428"/>
                </a:lnTo>
                <a:lnTo>
                  <a:pt x="294766" y="218439"/>
                </a:lnTo>
                <a:lnTo>
                  <a:pt x="343407" y="218439"/>
                </a:lnTo>
                <a:lnTo>
                  <a:pt x="325262" y="263713"/>
                </a:lnTo>
                <a:lnTo>
                  <a:pt x="299577" y="296576"/>
                </a:lnTo>
                <a:lnTo>
                  <a:pt x="267579" y="321865"/>
                </a:lnTo>
                <a:lnTo>
                  <a:pt x="230377" y="339725"/>
                </a:lnTo>
                <a:lnTo>
                  <a:pt x="189444" y="348529"/>
                </a:lnTo>
                <a:lnTo>
                  <a:pt x="175132" y="349122"/>
                </a:lnTo>
                <a:lnTo>
                  <a:pt x="156819" y="348265"/>
                </a:lnTo>
                <a:lnTo>
                  <a:pt x="106044" y="335406"/>
                </a:lnTo>
                <a:lnTo>
                  <a:pt x="62968" y="309546"/>
                </a:lnTo>
                <a:lnTo>
                  <a:pt x="29829" y="273034"/>
                </a:lnTo>
                <a:lnTo>
                  <a:pt x="7715" y="227018"/>
                </a:lnTo>
                <a:lnTo>
                  <a:pt x="0" y="174243"/>
                </a:lnTo>
                <a:lnTo>
                  <a:pt x="855" y="156481"/>
                </a:lnTo>
                <a:lnTo>
                  <a:pt x="13588" y="106171"/>
                </a:lnTo>
                <a:lnTo>
                  <a:pt x="39449" y="62988"/>
                </a:lnTo>
                <a:lnTo>
                  <a:pt x="76041" y="29924"/>
                </a:lnTo>
                <a:lnTo>
                  <a:pt x="122251" y="7715"/>
                </a:lnTo>
                <a:lnTo>
                  <a:pt x="156870" y="857"/>
                </a:lnTo>
                <a:lnTo>
                  <a:pt x="175132" y="0"/>
                </a:lnTo>
                <a:close/>
              </a:path>
            </a:pathLst>
          </a:custGeom>
          <a:ln w="12191">
            <a:solidFill>
              <a:srgbClr val="F5F7FA"/>
            </a:solidFill>
          </a:ln>
        </p:spPr>
        <p:txBody>
          <a:bodyPr wrap="square" lIns="0" tIns="0" rIns="0" bIns="0" rtlCol="0"/>
          <a:lstStyle/>
          <a:p>
            <a:endParaRPr/>
          </a:p>
        </p:txBody>
      </p:sp>
      <p:sp>
        <p:nvSpPr>
          <p:cNvPr id="18" name="object 18"/>
          <p:cNvSpPr/>
          <p:nvPr/>
        </p:nvSpPr>
        <p:spPr>
          <a:xfrm>
            <a:off x="4628260" y="842644"/>
            <a:ext cx="349885" cy="349250"/>
          </a:xfrm>
          <a:custGeom>
            <a:avLst/>
            <a:gdLst/>
            <a:ahLst/>
            <a:cxnLst/>
            <a:rect l="l" t="t" r="r" b="b"/>
            <a:pathLst>
              <a:path w="349885" h="349250">
                <a:moveTo>
                  <a:pt x="174878" y="0"/>
                </a:moveTo>
                <a:lnTo>
                  <a:pt x="226063" y="7715"/>
                </a:lnTo>
                <a:lnTo>
                  <a:pt x="271795" y="29829"/>
                </a:lnTo>
                <a:lnTo>
                  <a:pt x="309195" y="63063"/>
                </a:lnTo>
                <a:lnTo>
                  <a:pt x="335788" y="106425"/>
                </a:lnTo>
                <a:lnTo>
                  <a:pt x="348896" y="160539"/>
                </a:lnTo>
                <a:lnTo>
                  <a:pt x="349758" y="181228"/>
                </a:lnTo>
                <a:lnTo>
                  <a:pt x="302513" y="181228"/>
                </a:lnTo>
                <a:lnTo>
                  <a:pt x="301871" y="165421"/>
                </a:lnTo>
                <a:lnTo>
                  <a:pt x="299942" y="150780"/>
                </a:lnTo>
                <a:lnTo>
                  <a:pt x="286726" y="113833"/>
                </a:lnTo>
                <a:lnTo>
                  <a:pt x="255748" y="76219"/>
                </a:lnTo>
                <a:lnTo>
                  <a:pt x="212365" y="52415"/>
                </a:lnTo>
                <a:lnTo>
                  <a:pt x="174878" y="46735"/>
                </a:lnTo>
                <a:lnTo>
                  <a:pt x="162018" y="47359"/>
                </a:lnTo>
                <a:lnTo>
                  <a:pt x="114341" y="62416"/>
                </a:lnTo>
                <a:lnTo>
                  <a:pt x="76747" y="93479"/>
                </a:lnTo>
                <a:lnTo>
                  <a:pt x="53050" y="136632"/>
                </a:lnTo>
                <a:lnTo>
                  <a:pt x="47371" y="174243"/>
                </a:lnTo>
                <a:lnTo>
                  <a:pt x="47371" y="349122"/>
                </a:lnTo>
                <a:lnTo>
                  <a:pt x="0" y="349122"/>
                </a:lnTo>
                <a:lnTo>
                  <a:pt x="0" y="174243"/>
                </a:lnTo>
                <a:lnTo>
                  <a:pt x="855" y="156481"/>
                </a:lnTo>
                <a:lnTo>
                  <a:pt x="13588" y="106171"/>
                </a:lnTo>
                <a:lnTo>
                  <a:pt x="39520" y="62970"/>
                </a:lnTo>
                <a:lnTo>
                  <a:pt x="75977" y="29924"/>
                </a:lnTo>
                <a:lnTo>
                  <a:pt x="122122" y="7715"/>
                </a:lnTo>
                <a:lnTo>
                  <a:pt x="156690" y="857"/>
                </a:lnTo>
                <a:lnTo>
                  <a:pt x="174878" y="0"/>
                </a:lnTo>
                <a:close/>
              </a:path>
            </a:pathLst>
          </a:custGeom>
          <a:ln w="12192">
            <a:solidFill>
              <a:srgbClr val="F5F7FA"/>
            </a:solidFill>
          </a:ln>
        </p:spPr>
        <p:txBody>
          <a:bodyPr wrap="square" lIns="0" tIns="0" rIns="0" bIns="0" rtlCol="0"/>
          <a:lstStyle/>
          <a:p>
            <a:endParaRPr/>
          </a:p>
        </p:txBody>
      </p:sp>
      <p:sp>
        <p:nvSpPr>
          <p:cNvPr id="19" name="object 19"/>
          <p:cNvSpPr/>
          <p:nvPr/>
        </p:nvSpPr>
        <p:spPr>
          <a:xfrm>
            <a:off x="3360292" y="842644"/>
            <a:ext cx="349885" cy="349250"/>
          </a:xfrm>
          <a:custGeom>
            <a:avLst/>
            <a:gdLst/>
            <a:ahLst/>
            <a:cxnLst/>
            <a:rect l="l" t="t" r="r" b="b"/>
            <a:pathLst>
              <a:path w="349885" h="349250">
                <a:moveTo>
                  <a:pt x="100965" y="0"/>
                </a:moveTo>
                <a:lnTo>
                  <a:pt x="349758" y="0"/>
                </a:lnTo>
                <a:lnTo>
                  <a:pt x="349758" y="46735"/>
                </a:lnTo>
                <a:lnTo>
                  <a:pt x="107823" y="46735"/>
                </a:lnTo>
                <a:lnTo>
                  <a:pt x="104394" y="43306"/>
                </a:lnTo>
                <a:lnTo>
                  <a:pt x="91920" y="45664"/>
                </a:lnTo>
                <a:lnTo>
                  <a:pt x="55997" y="67931"/>
                </a:lnTo>
                <a:lnTo>
                  <a:pt x="47371" y="96774"/>
                </a:lnTo>
                <a:lnTo>
                  <a:pt x="48345" y="107896"/>
                </a:lnTo>
                <a:lnTo>
                  <a:pt x="71104" y="142196"/>
                </a:lnTo>
                <a:lnTo>
                  <a:pt x="100965" y="150875"/>
                </a:lnTo>
                <a:lnTo>
                  <a:pt x="174879" y="150875"/>
                </a:lnTo>
                <a:lnTo>
                  <a:pt x="252222" y="150875"/>
                </a:lnTo>
                <a:lnTo>
                  <a:pt x="290322" y="158622"/>
                </a:lnTo>
                <a:lnTo>
                  <a:pt x="327673" y="186455"/>
                </a:lnTo>
                <a:lnTo>
                  <a:pt x="347868" y="228774"/>
                </a:lnTo>
                <a:lnTo>
                  <a:pt x="349758" y="248030"/>
                </a:lnTo>
                <a:lnTo>
                  <a:pt x="349283" y="258008"/>
                </a:lnTo>
                <a:lnTo>
                  <a:pt x="338097" y="295443"/>
                </a:lnTo>
                <a:lnTo>
                  <a:pt x="306847" y="331136"/>
                </a:lnTo>
                <a:lnTo>
                  <a:pt x="271875" y="347043"/>
                </a:lnTo>
                <a:lnTo>
                  <a:pt x="252222" y="349122"/>
                </a:lnTo>
                <a:lnTo>
                  <a:pt x="0" y="349122"/>
                </a:lnTo>
                <a:lnTo>
                  <a:pt x="0" y="302513"/>
                </a:lnTo>
                <a:lnTo>
                  <a:pt x="252222" y="302513"/>
                </a:lnTo>
                <a:lnTo>
                  <a:pt x="261842" y="301537"/>
                </a:lnTo>
                <a:lnTo>
                  <a:pt x="293941" y="278606"/>
                </a:lnTo>
                <a:lnTo>
                  <a:pt x="302514" y="248030"/>
                </a:lnTo>
                <a:lnTo>
                  <a:pt x="301561" y="237317"/>
                </a:lnTo>
                <a:lnTo>
                  <a:pt x="279439" y="205434"/>
                </a:lnTo>
                <a:lnTo>
                  <a:pt x="252222" y="197612"/>
                </a:lnTo>
                <a:lnTo>
                  <a:pt x="174879" y="197612"/>
                </a:lnTo>
                <a:lnTo>
                  <a:pt x="100965" y="197612"/>
                </a:lnTo>
                <a:lnTo>
                  <a:pt x="60833" y="189356"/>
                </a:lnTo>
                <a:lnTo>
                  <a:pt x="28829" y="167385"/>
                </a:lnTo>
                <a:lnTo>
                  <a:pt x="7620" y="135508"/>
                </a:lnTo>
                <a:lnTo>
                  <a:pt x="0" y="96774"/>
                </a:lnTo>
                <a:lnTo>
                  <a:pt x="474" y="86939"/>
                </a:lnTo>
                <a:lnTo>
                  <a:pt x="16589" y="42957"/>
                </a:lnTo>
                <a:lnTo>
                  <a:pt x="52028" y="11769"/>
                </a:lnTo>
                <a:lnTo>
                  <a:pt x="90320" y="476"/>
                </a:lnTo>
                <a:lnTo>
                  <a:pt x="100965" y="0"/>
                </a:lnTo>
                <a:close/>
              </a:path>
            </a:pathLst>
          </a:custGeom>
          <a:ln w="12192">
            <a:solidFill>
              <a:srgbClr val="F5F7FA"/>
            </a:solidFill>
          </a:ln>
        </p:spPr>
        <p:txBody>
          <a:bodyPr wrap="square" lIns="0" tIns="0" rIns="0" bIns="0" rtlCol="0"/>
          <a:lstStyle/>
          <a:p>
            <a:endParaRPr/>
          </a:p>
        </p:txBody>
      </p:sp>
      <p:sp>
        <p:nvSpPr>
          <p:cNvPr id="20" name="object 20"/>
          <p:cNvSpPr/>
          <p:nvPr/>
        </p:nvSpPr>
        <p:spPr>
          <a:xfrm>
            <a:off x="2936620" y="842644"/>
            <a:ext cx="350520" cy="349250"/>
          </a:xfrm>
          <a:custGeom>
            <a:avLst/>
            <a:gdLst/>
            <a:ahLst/>
            <a:cxnLst/>
            <a:rect l="l" t="t" r="r" b="b"/>
            <a:pathLst>
              <a:path w="350520" h="349250">
                <a:moveTo>
                  <a:pt x="175133" y="0"/>
                </a:moveTo>
                <a:lnTo>
                  <a:pt x="227282" y="7768"/>
                </a:lnTo>
                <a:lnTo>
                  <a:pt x="273939" y="29940"/>
                </a:lnTo>
                <a:lnTo>
                  <a:pt x="310618" y="62968"/>
                </a:lnTo>
                <a:lnTo>
                  <a:pt x="336550" y="106044"/>
                </a:lnTo>
                <a:lnTo>
                  <a:pt x="349283" y="156319"/>
                </a:lnTo>
                <a:lnTo>
                  <a:pt x="350139" y="173989"/>
                </a:lnTo>
                <a:lnTo>
                  <a:pt x="350139" y="197612"/>
                </a:lnTo>
                <a:lnTo>
                  <a:pt x="282702" y="197612"/>
                </a:lnTo>
                <a:lnTo>
                  <a:pt x="47371" y="197612"/>
                </a:lnTo>
                <a:lnTo>
                  <a:pt x="62484" y="235203"/>
                </a:lnTo>
                <a:lnTo>
                  <a:pt x="90931" y="270637"/>
                </a:lnTo>
                <a:lnTo>
                  <a:pt x="129540" y="293877"/>
                </a:lnTo>
                <a:lnTo>
                  <a:pt x="175133" y="302513"/>
                </a:lnTo>
                <a:lnTo>
                  <a:pt x="194901" y="301156"/>
                </a:lnTo>
                <a:lnTo>
                  <a:pt x="247015" y="280796"/>
                </a:lnTo>
                <a:lnTo>
                  <a:pt x="274558" y="254428"/>
                </a:lnTo>
                <a:lnTo>
                  <a:pt x="294767" y="218439"/>
                </a:lnTo>
                <a:lnTo>
                  <a:pt x="343407" y="218439"/>
                </a:lnTo>
                <a:lnTo>
                  <a:pt x="325262" y="263713"/>
                </a:lnTo>
                <a:lnTo>
                  <a:pt x="299577" y="296576"/>
                </a:lnTo>
                <a:lnTo>
                  <a:pt x="267579" y="321865"/>
                </a:lnTo>
                <a:lnTo>
                  <a:pt x="230378" y="339725"/>
                </a:lnTo>
                <a:lnTo>
                  <a:pt x="189444" y="348529"/>
                </a:lnTo>
                <a:lnTo>
                  <a:pt x="175133" y="349122"/>
                </a:lnTo>
                <a:lnTo>
                  <a:pt x="156819" y="348265"/>
                </a:lnTo>
                <a:lnTo>
                  <a:pt x="106045" y="335406"/>
                </a:lnTo>
                <a:lnTo>
                  <a:pt x="62968" y="309546"/>
                </a:lnTo>
                <a:lnTo>
                  <a:pt x="29829" y="273034"/>
                </a:lnTo>
                <a:lnTo>
                  <a:pt x="7715" y="227018"/>
                </a:lnTo>
                <a:lnTo>
                  <a:pt x="0" y="174243"/>
                </a:lnTo>
                <a:lnTo>
                  <a:pt x="855" y="156481"/>
                </a:lnTo>
                <a:lnTo>
                  <a:pt x="13589" y="106171"/>
                </a:lnTo>
                <a:lnTo>
                  <a:pt x="39449" y="62988"/>
                </a:lnTo>
                <a:lnTo>
                  <a:pt x="76041" y="29924"/>
                </a:lnTo>
                <a:lnTo>
                  <a:pt x="122251" y="7715"/>
                </a:lnTo>
                <a:lnTo>
                  <a:pt x="156870" y="857"/>
                </a:lnTo>
                <a:lnTo>
                  <a:pt x="175133" y="0"/>
                </a:lnTo>
                <a:close/>
              </a:path>
            </a:pathLst>
          </a:custGeom>
          <a:ln w="12192">
            <a:solidFill>
              <a:srgbClr val="F5F7FA"/>
            </a:solidFill>
          </a:ln>
        </p:spPr>
        <p:txBody>
          <a:bodyPr wrap="square" lIns="0" tIns="0" rIns="0" bIns="0" rtlCol="0"/>
          <a:lstStyle/>
          <a:p>
            <a:endParaRPr/>
          </a:p>
        </p:txBody>
      </p:sp>
      <p:sp>
        <p:nvSpPr>
          <p:cNvPr id="21" name="object 21"/>
          <p:cNvSpPr/>
          <p:nvPr/>
        </p:nvSpPr>
        <p:spPr>
          <a:xfrm>
            <a:off x="2512948" y="842644"/>
            <a:ext cx="349885" cy="517525"/>
          </a:xfrm>
          <a:custGeom>
            <a:avLst/>
            <a:gdLst/>
            <a:ahLst/>
            <a:cxnLst/>
            <a:rect l="l" t="t" r="r" b="b"/>
            <a:pathLst>
              <a:path w="349885" h="517525">
                <a:moveTo>
                  <a:pt x="174878" y="0"/>
                </a:moveTo>
                <a:lnTo>
                  <a:pt x="227081" y="7822"/>
                </a:lnTo>
                <a:lnTo>
                  <a:pt x="273684" y="29940"/>
                </a:lnTo>
                <a:lnTo>
                  <a:pt x="310237" y="62990"/>
                </a:lnTo>
                <a:lnTo>
                  <a:pt x="336169" y="106299"/>
                </a:lnTo>
                <a:lnTo>
                  <a:pt x="348902" y="156573"/>
                </a:lnTo>
                <a:lnTo>
                  <a:pt x="349757" y="174243"/>
                </a:lnTo>
                <a:lnTo>
                  <a:pt x="349757" y="177545"/>
                </a:lnTo>
                <a:lnTo>
                  <a:pt x="349757" y="342264"/>
                </a:lnTo>
                <a:lnTo>
                  <a:pt x="342096" y="393342"/>
                </a:lnTo>
                <a:lnTo>
                  <a:pt x="320039" y="439054"/>
                </a:lnTo>
                <a:lnTo>
                  <a:pt x="286696" y="476527"/>
                </a:lnTo>
                <a:lnTo>
                  <a:pt x="243458" y="503174"/>
                </a:lnTo>
                <a:lnTo>
                  <a:pt x="192809" y="516264"/>
                </a:lnTo>
                <a:lnTo>
                  <a:pt x="174878" y="517143"/>
                </a:lnTo>
                <a:lnTo>
                  <a:pt x="157235" y="516264"/>
                </a:lnTo>
                <a:lnTo>
                  <a:pt x="107568" y="503174"/>
                </a:lnTo>
                <a:lnTo>
                  <a:pt x="64527" y="476509"/>
                </a:lnTo>
                <a:lnTo>
                  <a:pt x="30559" y="439308"/>
                </a:lnTo>
                <a:lnTo>
                  <a:pt x="7929" y="393245"/>
                </a:lnTo>
                <a:lnTo>
                  <a:pt x="0" y="336041"/>
                </a:lnTo>
                <a:lnTo>
                  <a:pt x="47370" y="336041"/>
                </a:lnTo>
                <a:lnTo>
                  <a:pt x="48011" y="351903"/>
                </a:lnTo>
                <a:lnTo>
                  <a:pt x="49926" y="366537"/>
                </a:lnTo>
                <a:lnTo>
                  <a:pt x="63107" y="403492"/>
                </a:lnTo>
                <a:lnTo>
                  <a:pt x="94241" y="441158"/>
                </a:lnTo>
                <a:lnTo>
                  <a:pt x="137338" y="464802"/>
                </a:lnTo>
                <a:lnTo>
                  <a:pt x="174878" y="470534"/>
                </a:lnTo>
                <a:lnTo>
                  <a:pt x="188331" y="469894"/>
                </a:lnTo>
                <a:lnTo>
                  <a:pt x="225425" y="460375"/>
                </a:lnTo>
                <a:lnTo>
                  <a:pt x="265811" y="432942"/>
                </a:lnTo>
                <a:lnTo>
                  <a:pt x="292734" y="392175"/>
                </a:lnTo>
                <a:lnTo>
                  <a:pt x="302513" y="342264"/>
                </a:lnTo>
                <a:lnTo>
                  <a:pt x="302513" y="281813"/>
                </a:lnTo>
                <a:lnTo>
                  <a:pt x="295276" y="295620"/>
                </a:lnTo>
                <a:lnTo>
                  <a:pt x="285003" y="308260"/>
                </a:lnTo>
                <a:lnTo>
                  <a:pt x="237011" y="338353"/>
                </a:lnTo>
                <a:lnTo>
                  <a:pt x="196764" y="347930"/>
                </a:lnTo>
                <a:lnTo>
                  <a:pt x="174878" y="349122"/>
                </a:lnTo>
                <a:lnTo>
                  <a:pt x="157255" y="348267"/>
                </a:lnTo>
                <a:lnTo>
                  <a:pt x="107695" y="335533"/>
                </a:lnTo>
                <a:lnTo>
                  <a:pt x="64619" y="309548"/>
                </a:lnTo>
                <a:lnTo>
                  <a:pt x="30543" y="272923"/>
                </a:lnTo>
                <a:lnTo>
                  <a:pt x="7875" y="226964"/>
                </a:lnTo>
                <a:lnTo>
                  <a:pt x="0" y="174243"/>
                </a:lnTo>
                <a:lnTo>
                  <a:pt x="879" y="156428"/>
                </a:lnTo>
                <a:lnTo>
                  <a:pt x="13969" y="106171"/>
                </a:lnTo>
                <a:lnTo>
                  <a:pt x="40509" y="63041"/>
                </a:lnTo>
                <a:lnTo>
                  <a:pt x="77850" y="29829"/>
                </a:lnTo>
                <a:lnTo>
                  <a:pt x="123640" y="7715"/>
                </a:lnTo>
                <a:lnTo>
                  <a:pt x="157307" y="857"/>
                </a:lnTo>
                <a:lnTo>
                  <a:pt x="174878" y="0"/>
                </a:lnTo>
                <a:close/>
              </a:path>
            </a:pathLst>
          </a:custGeom>
          <a:ln w="12192">
            <a:solidFill>
              <a:srgbClr val="F5F7FA"/>
            </a:solidFill>
          </a:ln>
        </p:spPr>
        <p:txBody>
          <a:bodyPr wrap="square" lIns="0" tIns="0" rIns="0" bIns="0" rtlCol="0"/>
          <a:lstStyle/>
          <a:p>
            <a:endParaRPr/>
          </a:p>
        </p:txBody>
      </p:sp>
      <p:sp>
        <p:nvSpPr>
          <p:cNvPr id="22" name="object 22"/>
          <p:cNvSpPr/>
          <p:nvPr/>
        </p:nvSpPr>
        <p:spPr>
          <a:xfrm>
            <a:off x="4206113" y="842010"/>
            <a:ext cx="349885" cy="349885"/>
          </a:xfrm>
          <a:custGeom>
            <a:avLst/>
            <a:gdLst/>
            <a:ahLst/>
            <a:cxnLst/>
            <a:rect l="l" t="t" r="r" b="b"/>
            <a:pathLst>
              <a:path w="349885" h="349884">
                <a:moveTo>
                  <a:pt x="0" y="0"/>
                </a:moveTo>
                <a:lnTo>
                  <a:pt x="47371" y="0"/>
                </a:lnTo>
                <a:lnTo>
                  <a:pt x="47371" y="174625"/>
                </a:lnTo>
                <a:lnTo>
                  <a:pt x="48011" y="187747"/>
                </a:lnTo>
                <a:lnTo>
                  <a:pt x="57531" y="224662"/>
                </a:lnTo>
                <a:lnTo>
                  <a:pt x="85216" y="265429"/>
                </a:lnTo>
                <a:lnTo>
                  <a:pt x="125602" y="292988"/>
                </a:lnTo>
                <a:lnTo>
                  <a:pt x="174878" y="303149"/>
                </a:lnTo>
                <a:lnTo>
                  <a:pt x="187737" y="302508"/>
                </a:lnTo>
                <a:lnTo>
                  <a:pt x="235269" y="287468"/>
                </a:lnTo>
                <a:lnTo>
                  <a:pt x="272778" y="256307"/>
                </a:lnTo>
                <a:lnTo>
                  <a:pt x="296727" y="212558"/>
                </a:lnTo>
                <a:lnTo>
                  <a:pt x="302513" y="174625"/>
                </a:lnTo>
                <a:lnTo>
                  <a:pt x="302513" y="0"/>
                </a:lnTo>
                <a:lnTo>
                  <a:pt x="349758" y="0"/>
                </a:lnTo>
                <a:lnTo>
                  <a:pt x="349758" y="174498"/>
                </a:lnTo>
                <a:lnTo>
                  <a:pt x="348878" y="192740"/>
                </a:lnTo>
                <a:lnTo>
                  <a:pt x="335788" y="243586"/>
                </a:lnTo>
                <a:lnTo>
                  <a:pt x="309016" y="286698"/>
                </a:lnTo>
                <a:lnTo>
                  <a:pt x="271668" y="320039"/>
                </a:lnTo>
                <a:lnTo>
                  <a:pt x="226081" y="342096"/>
                </a:lnTo>
                <a:lnTo>
                  <a:pt x="174878" y="349757"/>
                </a:lnTo>
                <a:lnTo>
                  <a:pt x="156638" y="348900"/>
                </a:lnTo>
                <a:lnTo>
                  <a:pt x="105917" y="336041"/>
                </a:lnTo>
                <a:lnTo>
                  <a:pt x="62894" y="310056"/>
                </a:lnTo>
                <a:lnTo>
                  <a:pt x="29765" y="273478"/>
                </a:lnTo>
                <a:lnTo>
                  <a:pt x="7715" y="227397"/>
                </a:lnTo>
                <a:lnTo>
                  <a:pt x="0" y="174498"/>
                </a:lnTo>
                <a:lnTo>
                  <a:pt x="0" y="0"/>
                </a:lnTo>
                <a:close/>
              </a:path>
            </a:pathLst>
          </a:custGeom>
          <a:ln w="12192">
            <a:solidFill>
              <a:srgbClr val="F5F7FA"/>
            </a:solidFill>
          </a:ln>
        </p:spPr>
        <p:txBody>
          <a:bodyPr wrap="square" lIns="0" tIns="0" rIns="0" bIns="0" rtlCol="0"/>
          <a:lstStyle/>
          <a:p>
            <a:endParaRPr/>
          </a:p>
        </p:txBody>
      </p:sp>
      <p:sp>
        <p:nvSpPr>
          <p:cNvPr id="23" name="object 23"/>
          <p:cNvSpPr/>
          <p:nvPr/>
        </p:nvSpPr>
        <p:spPr>
          <a:xfrm>
            <a:off x="7118477" y="791972"/>
            <a:ext cx="349885" cy="400050"/>
          </a:xfrm>
          <a:custGeom>
            <a:avLst/>
            <a:gdLst/>
            <a:ahLst/>
            <a:cxnLst/>
            <a:rect l="l" t="t" r="r" b="b"/>
            <a:pathLst>
              <a:path w="349884" h="400050">
                <a:moveTo>
                  <a:pt x="0" y="0"/>
                </a:moveTo>
                <a:lnTo>
                  <a:pt x="47371" y="0"/>
                </a:lnTo>
                <a:lnTo>
                  <a:pt x="47371" y="117982"/>
                </a:lnTo>
                <a:lnTo>
                  <a:pt x="138175" y="117982"/>
                </a:lnTo>
                <a:lnTo>
                  <a:pt x="138175" y="164591"/>
                </a:lnTo>
                <a:lnTo>
                  <a:pt x="47371" y="164591"/>
                </a:lnTo>
                <a:lnTo>
                  <a:pt x="47371" y="224916"/>
                </a:lnTo>
                <a:lnTo>
                  <a:pt x="53103" y="262993"/>
                </a:lnTo>
                <a:lnTo>
                  <a:pt x="76926" y="306492"/>
                </a:lnTo>
                <a:lnTo>
                  <a:pt x="114434" y="337526"/>
                </a:lnTo>
                <a:lnTo>
                  <a:pt x="162000" y="352546"/>
                </a:lnTo>
                <a:lnTo>
                  <a:pt x="174878" y="353187"/>
                </a:lnTo>
                <a:lnTo>
                  <a:pt x="187737" y="352546"/>
                </a:lnTo>
                <a:lnTo>
                  <a:pt x="235269" y="337524"/>
                </a:lnTo>
                <a:lnTo>
                  <a:pt x="272778" y="306417"/>
                </a:lnTo>
                <a:lnTo>
                  <a:pt x="296727" y="262286"/>
                </a:lnTo>
                <a:lnTo>
                  <a:pt x="302514" y="218566"/>
                </a:lnTo>
                <a:lnTo>
                  <a:pt x="349757" y="218566"/>
                </a:lnTo>
                <a:lnTo>
                  <a:pt x="346249" y="258968"/>
                </a:lnTo>
                <a:lnTo>
                  <a:pt x="328118" y="309153"/>
                </a:lnTo>
                <a:lnTo>
                  <a:pt x="297561" y="349123"/>
                </a:lnTo>
                <a:lnTo>
                  <a:pt x="257323" y="378751"/>
                </a:lnTo>
                <a:lnTo>
                  <a:pt x="209565" y="396382"/>
                </a:lnTo>
                <a:lnTo>
                  <a:pt x="174878" y="399795"/>
                </a:lnTo>
                <a:lnTo>
                  <a:pt x="156638" y="398938"/>
                </a:lnTo>
                <a:lnTo>
                  <a:pt x="105918" y="386079"/>
                </a:lnTo>
                <a:lnTo>
                  <a:pt x="62894" y="360166"/>
                </a:lnTo>
                <a:lnTo>
                  <a:pt x="29765" y="323596"/>
                </a:lnTo>
                <a:lnTo>
                  <a:pt x="7715" y="277564"/>
                </a:lnTo>
                <a:lnTo>
                  <a:pt x="0" y="224789"/>
                </a:lnTo>
                <a:lnTo>
                  <a:pt x="0" y="0"/>
                </a:lnTo>
                <a:close/>
              </a:path>
            </a:pathLst>
          </a:custGeom>
          <a:ln w="12192">
            <a:solidFill>
              <a:srgbClr val="F5F7FA"/>
            </a:solidFill>
          </a:ln>
        </p:spPr>
        <p:txBody>
          <a:bodyPr wrap="square" lIns="0" tIns="0" rIns="0" bIns="0" rtlCol="0"/>
          <a:lstStyle/>
          <a:p>
            <a:endParaRPr/>
          </a:p>
        </p:txBody>
      </p:sp>
      <p:sp>
        <p:nvSpPr>
          <p:cNvPr id="24" name="object 24"/>
          <p:cNvSpPr/>
          <p:nvPr/>
        </p:nvSpPr>
        <p:spPr>
          <a:xfrm>
            <a:off x="3783965" y="791972"/>
            <a:ext cx="349885" cy="400050"/>
          </a:xfrm>
          <a:custGeom>
            <a:avLst/>
            <a:gdLst/>
            <a:ahLst/>
            <a:cxnLst/>
            <a:rect l="l" t="t" r="r" b="b"/>
            <a:pathLst>
              <a:path w="349885" h="400050">
                <a:moveTo>
                  <a:pt x="0" y="0"/>
                </a:moveTo>
                <a:lnTo>
                  <a:pt x="47371" y="0"/>
                </a:lnTo>
                <a:lnTo>
                  <a:pt x="47371" y="117982"/>
                </a:lnTo>
                <a:lnTo>
                  <a:pt x="138175" y="117982"/>
                </a:lnTo>
                <a:lnTo>
                  <a:pt x="138175" y="164591"/>
                </a:lnTo>
                <a:lnTo>
                  <a:pt x="47371" y="164591"/>
                </a:lnTo>
                <a:lnTo>
                  <a:pt x="47371" y="224916"/>
                </a:lnTo>
                <a:lnTo>
                  <a:pt x="53103" y="262993"/>
                </a:lnTo>
                <a:lnTo>
                  <a:pt x="76926" y="306492"/>
                </a:lnTo>
                <a:lnTo>
                  <a:pt x="114434" y="337526"/>
                </a:lnTo>
                <a:lnTo>
                  <a:pt x="162000" y="352546"/>
                </a:lnTo>
                <a:lnTo>
                  <a:pt x="174879" y="353187"/>
                </a:lnTo>
                <a:lnTo>
                  <a:pt x="187737" y="352546"/>
                </a:lnTo>
                <a:lnTo>
                  <a:pt x="235269" y="337524"/>
                </a:lnTo>
                <a:lnTo>
                  <a:pt x="272778" y="306417"/>
                </a:lnTo>
                <a:lnTo>
                  <a:pt x="296727" y="262286"/>
                </a:lnTo>
                <a:lnTo>
                  <a:pt x="302513" y="218566"/>
                </a:lnTo>
                <a:lnTo>
                  <a:pt x="349758" y="218566"/>
                </a:lnTo>
                <a:lnTo>
                  <a:pt x="346249" y="258968"/>
                </a:lnTo>
                <a:lnTo>
                  <a:pt x="328118" y="309153"/>
                </a:lnTo>
                <a:lnTo>
                  <a:pt x="297561" y="349123"/>
                </a:lnTo>
                <a:lnTo>
                  <a:pt x="257323" y="378751"/>
                </a:lnTo>
                <a:lnTo>
                  <a:pt x="209565" y="396382"/>
                </a:lnTo>
                <a:lnTo>
                  <a:pt x="174879" y="399795"/>
                </a:lnTo>
                <a:lnTo>
                  <a:pt x="156638" y="398938"/>
                </a:lnTo>
                <a:lnTo>
                  <a:pt x="105918" y="386079"/>
                </a:lnTo>
                <a:lnTo>
                  <a:pt x="62912" y="360166"/>
                </a:lnTo>
                <a:lnTo>
                  <a:pt x="29765" y="323596"/>
                </a:lnTo>
                <a:lnTo>
                  <a:pt x="7715" y="277564"/>
                </a:lnTo>
                <a:lnTo>
                  <a:pt x="0" y="224789"/>
                </a:lnTo>
                <a:lnTo>
                  <a:pt x="0" y="0"/>
                </a:lnTo>
                <a:close/>
              </a:path>
            </a:pathLst>
          </a:custGeom>
          <a:ln w="12192">
            <a:solidFill>
              <a:srgbClr val="F5F7FA"/>
            </a:solidFill>
          </a:ln>
        </p:spPr>
        <p:txBody>
          <a:bodyPr wrap="square" lIns="0" tIns="0" rIns="0" bIns="0" rtlCol="0"/>
          <a:lstStyle/>
          <a:p>
            <a:endParaRPr/>
          </a:p>
        </p:txBody>
      </p:sp>
      <p:sp>
        <p:nvSpPr>
          <p:cNvPr id="25" name="object 25"/>
          <p:cNvSpPr/>
          <p:nvPr/>
        </p:nvSpPr>
        <p:spPr>
          <a:xfrm>
            <a:off x="9035668" y="781684"/>
            <a:ext cx="349885" cy="410209"/>
          </a:xfrm>
          <a:custGeom>
            <a:avLst/>
            <a:gdLst/>
            <a:ahLst/>
            <a:cxnLst/>
            <a:rect l="l" t="t" r="r" b="b"/>
            <a:pathLst>
              <a:path w="349884" h="410209">
                <a:moveTo>
                  <a:pt x="302513" y="0"/>
                </a:moveTo>
                <a:lnTo>
                  <a:pt x="349757" y="0"/>
                </a:lnTo>
                <a:lnTo>
                  <a:pt x="349757" y="234950"/>
                </a:lnTo>
                <a:lnTo>
                  <a:pt x="342042" y="287599"/>
                </a:lnTo>
                <a:lnTo>
                  <a:pt x="319928" y="333803"/>
                </a:lnTo>
                <a:lnTo>
                  <a:pt x="286767" y="370453"/>
                </a:lnTo>
                <a:lnTo>
                  <a:pt x="243458" y="396366"/>
                </a:lnTo>
                <a:lnTo>
                  <a:pt x="192809" y="409225"/>
                </a:lnTo>
                <a:lnTo>
                  <a:pt x="174878" y="410082"/>
                </a:lnTo>
                <a:lnTo>
                  <a:pt x="156638" y="409225"/>
                </a:lnTo>
                <a:lnTo>
                  <a:pt x="105917" y="396366"/>
                </a:lnTo>
                <a:lnTo>
                  <a:pt x="62912" y="370506"/>
                </a:lnTo>
                <a:lnTo>
                  <a:pt x="29765" y="333978"/>
                </a:lnTo>
                <a:lnTo>
                  <a:pt x="7715" y="287924"/>
                </a:lnTo>
                <a:lnTo>
                  <a:pt x="0" y="235203"/>
                </a:lnTo>
                <a:lnTo>
                  <a:pt x="855" y="217441"/>
                </a:lnTo>
                <a:lnTo>
                  <a:pt x="13588" y="167131"/>
                </a:lnTo>
                <a:lnTo>
                  <a:pt x="39520" y="123930"/>
                </a:lnTo>
                <a:lnTo>
                  <a:pt x="75977" y="90884"/>
                </a:lnTo>
                <a:lnTo>
                  <a:pt x="122122" y="68675"/>
                </a:lnTo>
                <a:lnTo>
                  <a:pt x="174878" y="60960"/>
                </a:lnTo>
                <a:lnTo>
                  <a:pt x="215646" y="65817"/>
                </a:lnTo>
                <a:lnTo>
                  <a:pt x="254126" y="80390"/>
                </a:lnTo>
                <a:lnTo>
                  <a:pt x="295275" y="114180"/>
                </a:lnTo>
                <a:lnTo>
                  <a:pt x="302513" y="127635"/>
                </a:lnTo>
                <a:lnTo>
                  <a:pt x="302513" y="0"/>
                </a:lnTo>
                <a:close/>
              </a:path>
            </a:pathLst>
          </a:custGeom>
          <a:ln w="12192">
            <a:solidFill>
              <a:srgbClr val="F5F7FA"/>
            </a:solidFill>
          </a:ln>
        </p:spPr>
        <p:txBody>
          <a:bodyPr wrap="square" lIns="0" tIns="0" rIns="0" bIns="0" rtlCol="0"/>
          <a:lstStyle/>
          <a:p>
            <a:endParaRPr/>
          </a:p>
        </p:txBody>
      </p:sp>
      <p:sp>
        <p:nvSpPr>
          <p:cNvPr id="26" name="object 26"/>
          <p:cNvSpPr/>
          <p:nvPr/>
        </p:nvSpPr>
        <p:spPr>
          <a:xfrm>
            <a:off x="8499220" y="781684"/>
            <a:ext cx="47625" cy="410209"/>
          </a:xfrm>
          <a:custGeom>
            <a:avLst/>
            <a:gdLst/>
            <a:ahLst/>
            <a:cxnLst/>
            <a:rect l="l" t="t" r="r" b="b"/>
            <a:pathLst>
              <a:path w="47625" h="410209">
                <a:moveTo>
                  <a:pt x="0" y="0"/>
                </a:moveTo>
                <a:lnTo>
                  <a:pt x="47371" y="0"/>
                </a:lnTo>
                <a:lnTo>
                  <a:pt x="47371" y="403225"/>
                </a:lnTo>
                <a:lnTo>
                  <a:pt x="43942" y="406653"/>
                </a:lnTo>
                <a:lnTo>
                  <a:pt x="0" y="410082"/>
                </a:lnTo>
                <a:lnTo>
                  <a:pt x="0" y="0"/>
                </a:lnTo>
                <a:close/>
              </a:path>
            </a:pathLst>
          </a:custGeom>
          <a:ln w="12192">
            <a:solidFill>
              <a:srgbClr val="F5F7FA"/>
            </a:solidFill>
          </a:ln>
        </p:spPr>
        <p:txBody>
          <a:bodyPr wrap="square" lIns="0" tIns="0" rIns="0" bIns="0" rtlCol="0"/>
          <a:lstStyle/>
          <a:p>
            <a:endParaRPr/>
          </a:p>
        </p:txBody>
      </p:sp>
      <p:sp>
        <p:nvSpPr>
          <p:cNvPr id="27" name="object 27"/>
          <p:cNvSpPr/>
          <p:nvPr/>
        </p:nvSpPr>
        <p:spPr>
          <a:xfrm>
            <a:off x="8384920" y="781684"/>
            <a:ext cx="47625" cy="410209"/>
          </a:xfrm>
          <a:custGeom>
            <a:avLst/>
            <a:gdLst/>
            <a:ahLst/>
            <a:cxnLst/>
            <a:rect l="l" t="t" r="r" b="b"/>
            <a:pathLst>
              <a:path w="47625" h="410209">
                <a:moveTo>
                  <a:pt x="0" y="0"/>
                </a:moveTo>
                <a:lnTo>
                  <a:pt x="47371" y="0"/>
                </a:lnTo>
                <a:lnTo>
                  <a:pt x="47371" y="403225"/>
                </a:lnTo>
                <a:lnTo>
                  <a:pt x="43942" y="406653"/>
                </a:lnTo>
                <a:lnTo>
                  <a:pt x="0" y="410082"/>
                </a:lnTo>
                <a:lnTo>
                  <a:pt x="0" y="0"/>
                </a:lnTo>
                <a:close/>
              </a:path>
            </a:pathLst>
          </a:custGeom>
          <a:ln w="12192">
            <a:solidFill>
              <a:srgbClr val="F5F7FA"/>
            </a:solidFill>
          </a:ln>
        </p:spPr>
        <p:txBody>
          <a:bodyPr wrap="square" lIns="0" tIns="0" rIns="0" bIns="0" rtlCol="0"/>
          <a:lstStyle/>
          <a:p>
            <a:endParaRPr/>
          </a:p>
        </p:txBody>
      </p:sp>
      <p:sp>
        <p:nvSpPr>
          <p:cNvPr id="28" name="object 28"/>
          <p:cNvSpPr/>
          <p:nvPr/>
        </p:nvSpPr>
        <p:spPr>
          <a:xfrm>
            <a:off x="2468879" y="1164336"/>
            <a:ext cx="7409688" cy="123444"/>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2512948" y="1208532"/>
            <a:ext cx="7321296" cy="35051"/>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2512948" y="1208532"/>
            <a:ext cx="7321550" cy="35560"/>
          </a:xfrm>
          <a:custGeom>
            <a:avLst/>
            <a:gdLst/>
            <a:ahLst/>
            <a:cxnLst/>
            <a:rect l="l" t="t" r="r" b="b"/>
            <a:pathLst>
              <a:path w="7321550" h="35559">
                <a:moveTo>
                  <a:pt x="0" y="0"/>
                </a:moveTo>
                <a:lnTo>
                  <a:pt x="1830324" y="0"/>
                </a:lnTo>
                <a:lnTo>
                  <a:pt x="3660648" y="0"/>
                </a:lnTo>
                <a:lnTo>
                  <a:pt x="5490972" y="0"/>
                </a:lnTo>
                <a:lnTo>
                  <a:pt x="7321296" y="0"/>
                </a:lnTo>
                <a:lnTo>
                  <a:pt x="7321296" y="35051"/>
                </a:lnTo>
                <a:lnTo>
                  <a:pt x="5490972" y="35051"/>
                </a:lnTo>
                <a:lnTo>
                  <a:pt x="3660648" y="35051"/>
                </a:lnTo>
                <a:lnTo>
                  <a:pt x="1830324" y="35051"/>
                </a:lnTo>
                <a:lnTo>
                  <a:pt x="0" y="35051"/>
                </a:lnTo>
                <a:lnTo>
                  <a:pt x="0" y="0"/>
                </a:lnTo>
                <a:close/>
              </a:path>
            </a:pathLst>
          </a:custGeom>
          <a:ln w="12192">
            <a:solidFill>
              <a:srgbClr val="F5F7FA"/>
            </a:solidFill>
          </a:ln>
        </p:spPr>
        <p:txBody>
          <a:bodyPr wrap="square" lIns="0" tIns="0" rIns="0" bIns="0" rtlCol="0"/>
          <a:lstStyle/>
          <a:p>
            <a:endParaRPr/>
          </a:p>
        </p:txBody>
      </p:sp>
      <p:sp>
        <p:nvSpPr>
          <p:cNvPr id="31" name="object 31"/>
          <p:cNvSpPr/>
          <p:nvPr/>
        </p:nvSpPr>
        <p:spPr>
          <a:xfrm>
            <a:off x="2866644" y="1560575"/>
            <a:ext cx="6539483" cy="498348"/>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2910713" y="1604644"/>
            <a:ext cx="6451854" cy="410082"/>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7682483" y="1712341"/>
            <a:ext cx="255270" cy="255904"/>
          </a:xfrm>
          <a:custGeom>
            <a:avLst/>
            <a:gdLst/>
            <a:ahLst/>
            <a:cxnLst/>
            <a:rect l="l" t="t" r="r" b="b"/>
            <a:pathLst>
              <a:path w="255270" h="255905">
                <a:moveTo>
                  <a:pt x="127508" y="0"/>
                </a:moveTo>
                <a:lnTo>
                  <a:pt x="78232" y="10160"/>
                </a:lnTo>
                <a:lnTo>
                  <a:pt x="37592" y="37719"/>
                </a:lnTo>
                <a:lnTo>
                  <a:pt x="10160" y="78105"/>
                </a:lnTo>
                <a:lnTo>
                  <a:pt x="0" y="127508"/>
                </a:lnTo>
                <a:lnTo>
                  <a:pt x="640" y="140628"/>
                </a:lnTo>
                <a:lnTo>
                  <a:pt x="15736" y="188735"/>
                </a:lnTo>
                <a:lnTo>
                  <a:pt x="46870" y="226401"/>
                </a:lnTo>
                <a:lnTo>
                  <a:pt x="89967" y="250045"/>
                </a:lnTo>
                <a:lnTo>
                  <a:pt x="127508" y="255778"/>
                </a:lnTo>
                <a:lnTo>
                  <a:pt x="140366" y="255137"/>
                </a:lnTo>
                <a:lnTo>
                  <a:pt x="187898" y="240117"/>
                </a:lnTo>
                <a:lnTo>
                  <a:pt x="225407" y="209063"/>
                </a:lnTo>
                <a:lnTo>
                  <a:pt x="249356" y="165387"/>
                </a:lnTo>
                <a:lnTo>
                  <a:pt x="255143" y="127508"/>
                </a:lnTo>
                <a:lnTo>
                  <a:pt x="254500" y="114700"/>
                </a:lnTo>
                <a:lnTo>
                  <a:pt x="239355" y="66990"/>
                </a:lnTo>
                <a:lnTo>
                  <a:pt x="208377" y="29483"/>
                </a:lnTo>
                <a:lnTo>
                  <a:pt x="164994" y="5679"/>
                </a:lnTo>
                <a:lnTo>
                  <a:pt x="127508" y="0"/>
                </a:lnTo>
                <a:close/>
              </a:path>
            </a:pathLst>
          </a:custGeom>
          <a:ln w="12192">
            <a:solidFill>
              <a:srgbClr val="F5F7FA"/>
            </a:solidFill>
          </a:ln>
        </p:spPr>
        <p:txBody>
          <a:bodyPr wrap="square" lIns="0" tIns="0" rIns="0" bIns="0" rtlCol="0"/>
          <a:lstStyle/>
          <a:p>
            <a:endParaRPr/>
          </a:p>
        </p:txBody>
      </p:sp>
      <p:sp>
        <p:nvSpPr>
          <p:cNvPr id="34" name="object 34"/>
          <p:cNvSpPr/>
          <p:nvPr/>
        </p:nvSpPr>
        <p:spPr>
          <a:xfrm>
            <a:off x="7258811" y="1712341"/>
            <a:ext cx="255270" cy="255904"/>
          </a:xfrm>
          <a:custGeom>
            <a:avLst/>
            <a:gdLst/>
            <a:ahLst/>
            <a:cxnLst/>
            <a:rect l="l" t="t" r="r" b="b"/>
            <a:pathLst>
              <a:path w="255270" h="255905">
                <a:moveTo>
                  <a:pt x="127508" y="0"/>
                </a:moveTo>
                <a:lnTo>
                  <a:pt x="78232" y="10160"/>
                </a:lnTo>
                <a:lnTo>
                  <a:pt x="37592" y="37719"/>
                </a:lnTo>
                <a:lnTo>
                  <a:pt x="10160" y="78105"/>
                </a:lnTo>
                <a:lnTo>
                  <a:pt x="0" y="127508"/>
                </a:lnTo>
                <a:lnTo>
                  <a:pt x="640" y="140628"/>
                </a:lnTo>
                <a:lnTo>
                  <a:pt x="15736" y="188735"/>
                </a:lnTo>
                <a:lnTo>
                  <a:pt x="46870" y="226401"/>
                </a:lnTo>
                <a:lnTo>
                  <a:pt x="89967" y="250045"/>
                </a:lnTo>
                <a:lnTo>
                  <a:pt x="127508" y="255778"/>
                </a:lnTo>
                <a:lnTo>
                  <a:pt x="140366" y="255137"/>
                </a:lnTo>
                <a:lnTo>
                  <a:pt x="187898" y="240117"/>
                </a:lnTo>
                <a:lnTo>
                  <a:pt x="225407" y="209063"/>
                </a:lnTo>
                <a:lnTo>
                  <a:pt x="249356" y="165387"/>
                </a:lnTo>
                <a:lnTo>
                  <a:pt x="255143" y="127508"/>
                </a:lnTo>
                <a:lnTo>
                  <a:pt x="254500" y="114700"/>
                </a:lnTo>
                <a:lnTo>
                  <a:pt x="239355" y="66990"/>
                </a:lnTo>
                <a:lnTo>
                  <a:pt x="208377" y="29483"/>
                </a:lnTo>
                <a:lnTo>
                  <a:pt x="164994" y="5679"/>
                </a:lnTo>
                <a:lnTo>
                  <a:pt x="127508" y="0"/>
                </a:lnTo>
                <a:close/>
              </a:path>
            </a:pathLst>
          </a:custGeom>
          <a:ln w="12192">
            <a:solidFill>
              <a:srgbClr val="F5F7FA"/>
            </a:solidFill>
          </a:ln>
        </p:spPr>
        <p:txBody>
          <a:bodyPr wrap="square" lIns="0" tIns="0" rIns="0" bIns="0" rtlCol="0"/>
          <a:lstStyle/>
          <a:p>
            <a:endParaRPr/>
          </a:p>
        </p:txBody>
      </p:sp>
      <p:sp>
        <p:nvSpPr>
          <p:cNvPr id="35" name="object 35"/>
          <p:cNvSpPr/>
          <p:nvPr/>
        </p:nvSpPr>
        <p:spPr>
          <a:xfrm>
            <a:off x="6835140" y="1712341"/>
            <a:ext cx="255270" cy="255904"/>
          </a:xfrm>
          <a:custGeom>
            <a:avLst/>
            <a:gdLst/>
            <a:ahLst/>
            <a:cxnLst/>
            <a:rect l="l" t="t" r="r" b="b"/>
            <a:pathLst>
              <a:path w="255270" h="255905">
                <a:moveTo>
                  <a:pt x="127507" y="0"/>
                </a:moveTo>
                <a:lnTo>
                  <a:pt x="78231" y="10160"/>
                </a:lnTo>
                <a:lnTo>
                  <a:pt x="37591" y="37719"/>
                </a:lnTo>
                <a:lnTo>
                  <a:pt x="10159" y="78105"/>
                </a:lnTo>
                <a:lnTo>
                  <a:pt x="0" y="127508"/>
                </a:lnTo>
                <a:lnTo>
                  <a:pt x="640" y="140628"/>
                </a:lnTo>
                <a:lnTo>
                  <a:pt x="15736" y="188735"/>
                </a:lnTo>
                <a:lnTo>
                  <a:pt x="46870" y="226401"/>
                </a:lnTo>
                <a:lnTo>
                  <a:pt x="89967" y="250045"/>
                </a:lnTo>
                <a:lnTo>
                  <a:pt x="127507" y="255778"/>
                </a:lnTo>
                <a:lnTo>
                  <a:pt x="140366" y="255137"/>
                </a:lnTo>
                <a:lnTo>
                  <a:pt x="187898" y="240117"/>
                </a:lnTo>
                <a:lnTo>
                  <a:pt x="225407" y="209063"/>
                </a:lnTo>
                <a:lnTo>
                  <a:pt x="249356" y="165387"/>
                </a:lnTo>
                <a:lnTo>
                  <a:pt x="255142" y="127508"/>
                </a:lnTo>
                <a:lnTo>
                  <a:pt x="254500" y="114700"/>
                </a:lnTo>
                <a:lnTo>
                  <a:pt x="239355" y="66990"/>
                </a:lnTo>
                <a:lnTo>
                  <a:pt x="208377" y="29483"/>
                </a:lnTo>
                <a:lnTo>
                  <a:pt x="164994" y="5679"/>
                </a:lnTo>
                <a:lnTo>
                  <a:pt x="127507" y="0"/>
                </a:lnTo>
                <a:close/>
              </a:path>
            </a:pathLst>
          </a:custGeom>
          <a:ln w="12191">
            <a:solidFill>
              <a:srgbClr val="F5F7FA"/>
            </a:solidFill>
          </a:ln>
        </p:spPr>
        <p:txBody>
          <a:bodyPr wrap="square" lIns="0" tIns="0" rIns="0" bIns="0" rtlCol="0"/>
          <a:lstStyle/>
          <a:p>
            <a:endParaRPr/>
          </a:p>
        </p:txBody>
      </p:sp>
      <p:sp>
        <p:nvSpPr>
          <p:cNvPr id="36" name="object 36"/>
          <p:cNvSpPr/>
          <p:nvPr/>
        </p:nvSpPr>
        <p:spPr>
          <a:xfrm>
            <a:off x="4765547" y="1712341"/>
            <a:ext cx="255904" cy="104139"/>
          </a:xfrm>
          <a:custGeom>
            <a:avLst/>
            <a:gdLst/>
            <a:ahLst/>
            <a:cxnLst/>
            <a:rect l="l" t="t" r="r" b="b"/>
            <a:pathLst>
              <a:path w="255904" h="104139">
                <a:moveTo>
                  <a:pt x="127762" y="0"/>
                </a:moveTo>
                <a:lnTo>
                  <a:pt x="82041" y="8636"/>
                </a:lnTo>
                <a:lnTo>
                  <a:pt x="43306" y="31750"/>
                </a:lnTo>
                <a:lnTo>
                  <a:pt x="14986" y="67056"/>
                </a:lnTo>
                <a:lnTo>
                  <a:pt x="0" y="104139"/>
                </a:lnTo>
                <a:lnTo>
                  <a:pt x="255397" y="104139"/>
                </a:lnTo>
                <a:lnTo>
                  <a:pt x="240284" y="67056"/>
                </a:lnTo>
                <a:lnTo>
                  <a:pt x="211962" y="31750"/>
                </a:lnTo>
                <a:lnTo>
                  <a:pt x="172974" y="8636"/>
                </a:lnTo>
                <a:lnTo>
                  <a:pt x="127762" y="0"/>
                </a:lnTo>
                <a:close/>
              </a:path>
            </a:pathLst>
          </a:custGeom>
          <a:ln w="12192">
            <a:solidFill>
              <a:srgbClr val="F5F7FA"/>
            </a:solidFill>
          </a:ln>
        </p:spPr>
        <p:txBody>
          <a:bodyPr wrap="square" lIns="0" tIns="0" rIns="0" bIns="0" rtlCol="0"/>
          <a:lstStyle/>
          <a:p>
            <a:endParaRPr/>
          </a:p>
        </p:txBody>
      </p:sp>
      <p:sp>
        <p:nvSpPr>
          <p:cNvPr id="37" name="object 37"/>
          <p:cNvSpPr/>
          <p:nvPr/>
        </p:nvSpPr>
        <p:spPr>
          <a:xfrm>
            <a:off x="4227576" y="1712341"/>
            <a:ext cx="255904" cy="104139"/>
          </a:xfrm>
          <a:custGeom>
            <a:avLst/>
            <a:gdLst/>
            <a:ahLst/>
            <a:cxnLst/>
            <a:rect l="l" t="t" r="r" b="b"/>
            <a:pathLst>
              <a:path w="255904" h="104139">
                <a:moveTo>
                  <a:pt x="127762" y="0"/>
                </a:moveTo>
                <a:lnTo>
                  <a:pt x="82041" y="8636"/>
                </a:lnTo>
                <a:lnTo>
                  <a:pt x="43307" y="31750"/>
                </a:lnTo>
                <a:lnTo>
                  <a:pt x="14986" y="67056"/>
                </a:lnTo>
                <a:lnTo>
                  <a:pt x="0" y="104139"/>
                </a:lnTo>
                <a:lnTo>
                  <a:pt x="255397" y="104139"/>
                </a:lnTo>
                <a:lnTo>
                  <a:pt x="240284" y="67056"/>
                </a:lnTo>
                <a:lnTo>
                  <a:pt x="211962" y="31750"/>
                </a:lnTo>
                <a:lnTo>
                  <a:pt x="172974" y="8636"/>
                </a:lnTo>
                <a:lnTo>
                  <a:pt x="127762" y="0"/>
                </a:lnTo>
                <a:close/>
              </a:path>
            </a:pathLst>
          </a:custGeom>
          <a:ln w="12192">
            <a:solidFill>
              <a:srgbClr val="F5F7FA"/>
            </a:solidFill>
          </a:ln>
        </p:spPr>
        <p:txBody>
          <a:bodyPr wrap="square" lIns="0" tIns="0" rIns="0" bIns="0" rtlCol="0"/>
          <a:lstStyle/>
          <a:p>
            <a:endParaRPr/>
          </a:p>
        </p:txBody>
      </p:sp>
      <p:sp>
        <p:nvSpPr>
          <p:cNvPr id="38" name="object 38"/>
          <p:cNvSpPr/>
          <p:nvPr/>
        </p:nvSpPr>
        <p:spPr>
          <a:xfrm>
            <a:off x="9012808" y="1665604"/>
            <a:ext cx="349885" cy="349250"/>
          </a:xfrm>
          <a:custGeom>
            <a:avLst/>
            <a:gdLst/>
            <a:ahLst/>
            <a:cxnLst/>
            <a:rect l="l" t="t" r="r" b="b"/>
            <a:pathLst>
              <a:path w="349884" h="349250">
                <a:moveTo>
                  <a:pt x="100965" y="0"/>
                </a:moveTo>
                <a:lnTo>
                  <a:pt x="349758" y="0"/>
                </a:lnTo>
                <a:lnTo>
                  <a:pt x="349758" y="46736"/>
                </a:lnTo>
                <a:lnTo>
                  <a:pt x="107823" y="46736"/>
                </a:lnTo>
                <a:lnTo>
                  <a:pt x="104394" y="43307"/>
                </a:lnTo>
                <a:lnTo>
                  <a:pt x="91920" y="45664"/>
                </a:lnTo>
                <a:lnTo>
                  <a:pt x="55997" y="67931"/>
                </a:lnTo>
                <a:lnTo>
                  <a:pt x="47371" y="96774"/>
                </a:lnTo>
                <a:lnTo>
                  <a:pt x="48345" y="107896"/>
                </a:lnTo>
                <a:lnTo>
                  <a:pt x="71104" y="142196"/>
                </a:lnTo>
                <a:lnTo>
                  <a:pt x="100965" y="150875"/>
                </a:lnTo>
                <a:lnTo>
                  <a:pt x="174879" y="150875"/>
                </a:lnTo>
                <a:lnTo>
                  <a:pt x="252222" y="150875"/>
                </a:lnTo>
                <a:lnTo>
                  <a:pt x="290322" y="158623"/>
                </a:lnTo>
                <a:lnTo>
                  <a:pt x="327673" y="186455"/>
                </a:lnTo>
                <a:lnTo>
                  <a:pt x="347868" y="228774"/>
                </a:lnTo>
                <a:lnTo>
                  <a:pt x="349758" y="248031"/>
                </a:lnTo>
                <a:lnTo>
                  <a:pt x="349283" y="258008"/>
                </a:lnTo>
                <a:lnTo>
                  <a:pt x="338097" y="295443"/>
                </a:lnTo>
                <a:lnTo>
                  <a:pt x="306847" y="331136"/>
                </a:lnTo>
                <a:lnTo>
                  <a:pt x="271875" y="347043"/>
                </a:lnTo>
                <a:lnTo>
                  <a:pt x="252222" y="349123"/>
                </a:lnTo>
                <a:lnTo>
                  <a:pt x="0" y="349123"/>
                </a:lnTo>
                <a:lnTo>
                  <a:pt x="0" y="302514"/>
                </a:lnTo>
                <a:lnTo>
                  <a:pt x="252222" y="302514"/>
                </a:lnTo>
                <a:lnTo>
                  <a:pt x="261842" y="301537"/>
                </a:lnTo>
                <a:lnTo>
                  <a:pt x="293941" y="278606"/>
                </a:lnTo>
                <a:lnTo>
                  <a:pt x="302514" y="248031"/>
                </a:lnTo>
                <a:lnTo>
                  <a:pt x="301561" y="237317"/>
                </a:lnTo>
                <a:lnTo>
                  <a:pt x="279439" y="205434"/>
                </a:lnTo>
                <a:lnTo>
                  <a:pt x="252222" y="197612"/>
                </a:lnTo>
                <a:lnTo>
                  <a:pt x="174879" y="197612"/>
                </a:lnTo>
                <a:lnTo>
                  <a:pt x="100965" y="197612"/>
                </a:lnTo>
                <a:lnTo>
                  <a:pt x="60833" y="189357"/>
                </a:lnTo>
                <a:lnTo>
                  <a:pt x="28829" y="167386"/>
                </a:lnTo>
                <a:lnTo>
                  <a:pt x="7620" y="135509"/>
                </a:lnTo>
                <a:lnTo>
                  <a:pt x="0" y="96774"/>
                </a:lnTo>
                <a:lnTo>
                  <a:pt x="474" y="86939"/>
                </a:lnTo>
                <a:lnTo>
                  <a:pt x="16589" y="42957"/>
                </a:lnTo>
                <a:lnTo>
                  <a:pt x="52028" y="11769"/>
                </a:lnTo>
                <a:lnTo>
                  <a:pt x="90320" y="476"/>
                </a:lnTo>
                <a:lnTo>
                  <a:pt x="100965" y="0"/>
                </a:lnTo>
                <a:close/>
              </a:path>
            </a:pathLst>
          </a:custGeom>
          <a:ln w="12192">
            <a:solidFill>
              <a:srgbClr val="F5F7FA"/>
            </a:solidFill>
          </a:ln>
        </p:spPr>
        <p:txBody>
          <a:bodyPr wrap="square" lIns="0" tIns="0" rIns="0" bIns="0" rtlCol="0"/>
          <a:lstStyle/>
          <a:p>
            <a:endParaRPr/>
          </a:p>
        </p:txBody>
      </p:sp>
      <p:sp>
        <p:nvSpPr>
          <p:cNvPr id="39" name="object 39"/>
          <p:cNvSpPr/>
          <p:nvPr/>
        </p:nvSpPr>
        <p:spPr>
          <a:xfrm>
            <a:off x="8593708" y="1665604"/>
            <a:ext cx="346710" cy="349250"/>
          </a:xfrm>
          <a:custGeom>
            <a:avLst/>
            <a:gdLst/>
            <a:ahLst/>
            <a:cxnLst/>
            <a:rect l="l" t="t" r="r" b="b"/>
            <a:pathLst>
              <a:path w="346709" h="349250">
                <a:moveTo>
                  <a:pt x="175006" y="0"/>
                </a:moveTo>
                <a:lnTo>
                  <a:pt x="220618" y="5947"/>
                </a:lnTo>
                <a:lnTo>
                  <a:pt x="261889" y="23177"/>
                </a:lnTo>
                <a:lnTo>
                  <a:pt x="296711" y="49912"/>
                </a:lnTo>
                <a:lnTo>
                  <a:pt x="324358" y="84328"/>
                </a:lnTo>
                <a:lnTo>
                  <a:pt x="342878" y="129387"/>
                </a:lnTo>
                <a:lnTo>
                  <a:pt x="346710" y="147574"/>
                </a:lnTo>
                <a:lnTo>
                  <a:pt x="300990" y="147574"/>
                </a:lnTo>
                <a:lnTo>
                  <a:pt x="297156" y="135401"/>
                </a:lnTo>
                <a:lnTo>
                  <a:pt x="292703" y="124206"/>
                </a:lnTo>
                <a:lnTo>
                  <a:pt x="269001" y="88233"/>
                </a:lnTo>
                <a:lnTo>
                  <a:pt x="236727" y="62865"/>
                </a:lnTo>
                <a:lnTo>
                  <a:pt x="197008" y="48561"/>
                </a:lnTo>
                <a:lnTo>
                  <a:pt x="175006" y="46736"/>
                </a:lnTo>
                <a:lnTo>
                  <a:pt x="162143" y="47359"/>
                </a:lnTo>
                <a:lnTo>
                  <a:pt x="114359" y="62416"/>
                </a:lnTo>
                <a:lnTo>
                  <a:pt x="76747" y="93479"/>
                </a:lnTo>
                <a:lnTo>
                  <a:pt x="53050" y="136632"/>
                </a:lnTo>
                <a:lnTo>
                  <a:pt x="47371" y="174244"/>
                </a:lnTo>
                <a:lnTo>
                  <a:pt x="48011" y="187364"/>
                </a:lnTo>
                <a:lnTo>
                  <a:pt x="63124" y="235471"/>
                </a:lnTo>
                <a:lnTo>
                  <a:pt x="94261" y="273137"/>
                </a:lnTo>
                <a:lnTo>
                  <a:pt x="137465" y="296781"/>
                </a:lnTo>
                <a:lnTo>
                  <a:pt x="175006" y="302514"/>
                </a:lnTo>
                <a:lnTo>
                  <a:pt x="186245" y="302059"/>
                </a:lnTo>
                <a:lnTo>
                  <a:pt x="227294" y="291173"/>
                </a:lnTo>
                <a:lnTo>
                  <a:pt x="261453" y="268390"/>
                </a:lnTo>
                <a:lnTo>
                  <a:pt x="287504" y="235267"/>
                </a:lnTo>
                <a:lnTo>
                  <a:pt x="300863" y="201549"/>
                </a:lnTo>
                <a:lnTo>
                  <a:pt x="346710" y="201549"/>
                </a:lnTo>
                <a:lnTo>
                  <a:pt x="331636" y="251394"/>
                </a:lnTo>
                <a:lnTo>
                  <a:pt x="306593" y="288655"/>
                </a:lnTo>
                <a:lnTo>
                  <a:pt x="274026" y="318224"/>
                </a:lnTo>
                <a:lnTo>
                  <a:pt x="234950" y="338709"/>
                </a:lnTo>
                <a:lnTo>
                  <a:pt x="190676" y="348478"/>
                </a:lnTo>
                <a:lnTo>
                  <a:pt x="175006" y="349123"/>
                </a:lnTo>
                <a:lnTo>
                  <a:pt x="156763" y="348265"/>
                </a:lnTo>
                <a:lnTo>
                  <a:pt x="105918" y="335407"/>
                </a:lnTo>
                <a:lnTo>
                  <a:pt x="62912" y="309546"/>
                </a:lnTo>
                <a:lnTo>
                  <a:pt x="29765" y="273018"/>
                </a:lnTo>
                <a:lnTo>
                  <a:pt x="7715" y="226964"/>
                </a:lnTo>
                <a:lnTo>
                  <a:pt x="0" y="174244"/>
                </a:lnTo>
                <a:lnTo>
                  <a:pt x="855" y="156481"/>
                </a:lnTo>
                <a:lnTo>
                  <a:pt x="13589" y="106172"/>
                </a:lnTo>
                <a:lnTo>
                  <a:pt x="39520" y="62970"/>
                </a:lnTo>
                <a:lnTo>
                  <a:pt x="76041" y="29924"/>
                </a:lnTo>
                <a:lnTo>
                  <a:pt x="122249" y="7715"/>
                </a:lnTo>
                <a:lnTo>
                  <a:pt x="156817" y="857"/>
                </a:lnTo>
                <a:lnTo>
                  <a:pt x="175006" y="0"/>
                </a:lnTo>
                <a:close/>
              </a:path>
            </a:pathLst>
          </a:custGeom>
          <a:ln w="12192">
            <a:solidFill>
              <a:srgbClr val="F5F7FA"/>
            </a:solidFill>
          </a:ln>
        </p:spPr>
        <p:txBody>
          <a:bodyPr wrap="square" lIns="0" tIns="0" rIns="0" bIns="0" rtlCol="0"/>
          <a:lstStyle/>
          <a:p>
            <a:endParaRPr/>
          </a:p>
        </p:txBody>
      </p:sp>
      <p:sp>
        <p:nvSpPr>
          <p:cNvPr id="40" name="object 40"/>
          <p:cNvSpPr/>
          <p:nvPr/>
        </p:nvSpPr>
        <p:spPr>
          <a:xfrm>
            <a:off x="7635113" y="1665604"/>
            <a:ext cx="349885" cy="349250"/>
          </a:xfrm>
          <a:custGeom>
            <a:avLst/>
            <a:gdLst/>
            <a:ahLst/>
            <a:cxnLst/>
            <a:rect l="l" t="t" r="r" b="b"/>
            <a:pathLst>
              <a:path w="349884" h="349250">
                <a:moveTo>
                  <a:pt x="174878" y="0"/>
                </a:moveTo>
                <a:lnTo>
                  <a:pt x="226063" y="7715"/>
                </a:lnTo>
                <a:lnTo>
                  <a:pt x="271795" y="29829"/>
                </a:lnTo>
                <a:lnTo>
                  <a:pt x="309195" y="63061"/>
                </a:lnTo>
                <a:lnTo>
                  <a:pt x="335787" y="106299"/>
                </a:lnTo>
                <a:lnTo>
                  <a:pt x="348896" y="156555"/>
                </a:lnTo>
                <a:lnTo>
                  <a:pt x="349757" y="174244"/>
                </a:lnTo>
                <a:lnTo>
                  <a:pt x="348878" y="192410"/>
                </a:lnTo>
                <a:lnTo>
                  <a:pt x="335787" y="243078"/>
                </a:lnTo>
                <a:lnTo>
                  <a:pt x="309016" y="286208"/>
                </a:lnTo>
                <a:lnTo>
                  <a:pt x="271668" y="319420"/>
                </a:lnTo>
                <a:lnTo>
                  <a:pt x="226081" y="341461"/>
                </a:lnTo>
                <a:lnTo>
                  <a:pt x="174878" y="349123"/>
                </a:lnTo>
                <a:lnTo>
                  <a:pt x="156638" y="348265"/>
                </a:lnTo>
                <a:lnTo>
                  <a:pt x="105917" y="335407"/>
                </a:lnTo>
                <a:lnTo>
                  <a:pt x="62894" y="309546"/>
                </a:lnTo>
                <a:lnTo>
                  <a:pt x="29765" y="273018"/>
                </a:lnTo>
                <a:lnTo>
                  <a:pt x="7715" y="226964"/>
                </a:lnTo>
                <a:lnTo>
                  <a:pt x="0" y="174244"/>
                </a:lnTo>
                <a:lnTo>
                  <a:pt x="855" y="156481"/>
                </a:lnTo>
                <a:lnTo>
                  <a:pt x="13588" y="106172"/>
                </a:lnTo>
                <a:lnTo>
                  <a:pt x="39520" y="62970"/>
                </a:lnTo>
                <a:lnTo>
                  <a:pt x="75977" y="29924"/>
                </a:lnTo>
                <a:lnTo>
                  <a:pt x="122122" y="7715"/>
                </a:lnTo>
                <a:lnTo>
                  <a:pt x="174878" y="0"/>
                </a:lnTo>
                <a:close/>
              </a:path>
            </a:pathLst>
          </a:custGeom>
          <a:ln w="12192">
            <a:solidFill>
              <a:srgbClr val="F5F7FA"/>
            </a:solidFill>
          </a:ln>
        </p:spPr>
        <p:txBody>
          <a:bodyPr wrap="square" lIns="0" tIns="0" rIns="0" bIns="0" rtlCol="0"/>
          <a:lstStyle/>
          <a:p>
            <a:endParaRPr/>
          </a:p>
        </p:txBody>
      </p:sp>
      <p:sp>
        <p:nvSpPr>
          <p:cNvPr id="41" name="object 41"/>
          <p:cNvSpPr/>
          <p:nvPr/>
        </p:nvSpPr>
        <p:spPr>
          <a:xfrm>
            <a:off x="6787768" y="1665604"/>
            <a:ext cx="349885" cy="349250"/>
          </a:xfrm>
          <a:custGeom>
            <a:avLst/>
            <a:gdLst/>
            <a:ahLst/>
            <a:cxnLst/>
            <a:rect l="l" t="t" r="r" b="b"/>
            <a:pathLst>
              <a:path w="349884" h="349250">
                <a:moveTo>
                  <a:pt x="174878" y="0"/>
                </a:moveTo>
                <a:lnTo>
                  <a:pt x="226063" y="7715"/>
                </a:lnTo>
                <a:lnTo>
                  <a:pt x="271795" y="29829"/>
                </a:lnTo>
                <a:lnTo>
                  <a:pt x="309195" y="63061"/>
                </a:lnTo>
                <a:lnTo>
                  <a:pt x="335787" y="106299"/>
                </a:lnTo>
                <a:lnTo>
                  <a:pt x="348896" y="156555"/>
                </a:lnTo>
                <a:lnTo>
                  <a:pt x="349757" y="174244"/>
                </a:lnTo>
                <a:lnTo>
                  <a:pt x="348878" y="192410"/>
                </a:lnTo>
                <a:lnTo>
                  <a:pt x="335787" y="243078"/>
                </a:lnTo>
                <a:lnTo>
                  <a:pt x="309016" y="286208"/>
                </a:lnTo>
                <a:lnTo>
                  <a:pt x="271668" y="319420"/>
                </a:lnTo>
                <a:lnTo>
                  <a:pt x="226081" y="341461"/>
                </a:lnTo>
                <a:lnTo>
                  <a:pt x="174878" y="349123"/>
                </a:lnTo>
                <a:lnTo>
                  <a:pt x="156638" y="348265"/>
                </a:lnTo>
                <a:lnTo>
                  <a:pt x="105917" y="335407"/>
                </a:lnTo>
                <a:lnTo>
                  <a:pt x="62912" y="309546"/>
                </a:lnTo>
                <a:lnTo>
                  <a:pt x="29765" y="273018"/>
                </a:lnTo>
                <a:lnTo>
                  <a:pt x="7715" y="226964"/>
                </a:lnTo>
                <a:lnTo>
                  <a:pt x="0" y="174244"/>
                </a:lnTo>
                <a:lnTo>
                  <a:pt x="855" y="156481"/>
                </a:lnTo>
                <a:lnTo>
                  <a:pt x="13588" y="106172"/>
                </a:lnTo>
                <a:lnTo>
                  <a:pt x="39520" y="62970"/>
                </a:lnTo>
                <a:lnTo>
                  <a:pt x="75977" y="29924"/>
                </a:lnTo>
                <a:lnTo>
                  <a:pt x="122122" y="7715"/>
                </a:lnTo>
                <a:lnTo>
                  <a:pt x="174878" y="0"/>
                </a:lnTo>
                <a:close/>
              </a:path>
            </a:pathLst>
          </a:custGeom>
          <a:ln w="12192">
            <a:solidFill>
              <a:srgbClr val="F5F7FA"/>
            </a:solidFill>
          </a:ln>
        </p:spPr>
        <p:txBody>
          <a:bodyPr wrap="square" lIns="0" tIns="0" rIns="0" bIns="0" rtlCol="0"/>
          <a:lstStyle/>
          <a:p>
            <a:endParaRPr/>
          </a:p>
        </p:txBody>
      </p:sp>
      <p:sp>
        <p:nvSpPr>
          <p:cNvPr id="42" name="object 42"/>
          <p:cNvSpPr/>
          <p:nvPr/>
        </p:nvSpPr>
        <p:spPr>
          <a:xfrm>
            <a:off x="6364096" y="1665604"/>
            <a:ext cx="349885" cy="349250"/>
          </a:xfrm>
          <a:custGeom>
            <a:avLst/>
            <a:gdLst/>
            <a:ahLst/>
            <a:cxnLst/>
            <a:rect l="l" t="t" r="r" b="b"/>
            <a:pathLst>
              <a:path w="349884" h="349250">
                <a:moveTo>
                  <a:pt x="174878" y="0"/>
                </a:moveTo>
                <a:lnTo>
                  <a:pt x="226063" y="7715"/>
                </a:lnTo>
                <a:lnTo>
                  <a:pt x="271795" y="29829"/>
                </a:lnTo>
                <a:lnTo>
                  <a:pt x="309195" y="63063"/>
                </a:lnTo>
                <a:lnTo>
                  <a:pt x="335787" y="106425"/>
                </a:lnTo>
                <a:lnTo>
                  <a:pt x="348896" y="160539"/>
                </a:lnTo>
                <a:lnTo>
                  <a:pt x="349757" y="181229"/>
                </a:lnTo>
                <a:lnTo>
                  <a:pt x="302513" y="181229"/>
                </a:lnTo>
                <a:lnTo>
                  <a:pt x="301871" y="165421"/>
                </a:lnTo>
                <a:lnTo>
                  <a:pt x="299942" y="150780"/>
                </a:lnTo>
                <a:lnTo>
                  <a:pt x="286726" y="113833"/>
                </a:lnTo>
                <a:lnTo>
                  <a:pt x="255748" y="76219"/>
                </a:lnTo>
                <a:lnTo>
                  <a:pt x="212365" y="52415"/>
                </a:lnTo>
                <a:lnTo>
                  <a:pt x="174878" y="46736"/>
                </a:lnTo>
                <a:lnTo>
                  <a:pt x="162018" y="47359"/>
                </a:lnTo>
                <a:lnTo>
                  <a:pt x="114341" y="62416"/>
                </a:lnTo>
                <a:lnTo>
                  <a:pt x="76747" y="93479"/>
                </a:lnTo>
                <a:lnTo>
                  <a:pt x="53050" y="136632"/>
                </a:lnTo>
                <a:lnTo>
                  <a:pt x="47370" y="174244"/>
                </a:lnTo>
                <a:lnTo>
                  <a:pt x="47370" y="349123"/>
                </a:lnTo>
                <a:lnTo>
                  <a:pt x="0" y="349123"/>
                </a:lnTo>
                <a:lnTo>
                  <a:pt x="0" y="174244"/>
                </a:lnTo>
                <a:lnTo>
                  <a:pt x="855" y="156481"/>
                </a:lnTo>
                <a:lnTo>
                  <a:pt x="13588" y="106172"/>
                </a:lnTo>
                <a:lnTo>
                  <a:pt x="39520" y="62970"/>
                </a:lnTo>
                <a:lnTo>
                  <a:pt x="75977" y="29924"/>
                </a:lnTo>
                <a:lnTo>
                  <a:pt x="122122" y="7715"/>
                </a:lnTo>
                <a:lnTo>
                  <a:pt x="156690" y="857"/>
                </a:lnTo>
                <a:lnTo>
                  <a:pt x="174878" y="0"/>
                </a:lnTo>
                <a:close/>
              </a:path>
            </a:pathLst>
          </a:custGeom>
          <a:ln w="12192">
            <a:solidFill>
              <a:srgbClr val="F5F7FA"/>
            </a:solidFill>
          </a:ln>
        </p:spPr>
        <p:txBody>
          <a:bodyPr wrap="square" lIns="0" tIns="0" rIns="0" bIns="0" rtlCol="0"/>
          <a:lstStyle/>
          <a:p>
            <a:endParaRPr/>
          </a:p>
        </p:txBody>
      </p:sp>
      <p:sp>
        <p:nvSpPr>
          <p:cNvPr id="43" name="object 43"/>
          <p:cNvSpPr/>
          <p:nvPr/>
        </p:nvSpPr>
        <p:spPr>
          <a:xfrm>
            <a:off x="5565521" y="1665604"/>
            <a:ext cx="349885" cy="349250"/>
          </a:xfrm>
          <a:custGeom>
            <a:avLst/>
            <a:gdLst/>
            <a:ahLst/>
            <a:cxnLst/>
            <a:rect l="l" t="t" r="r" b="b"/>
            <a:pathLst>
              <a:path w="349885" h="349250">
                <a:moveTo>
                  <a:pt x="100964" y="0"/>
                </a:moveTo>
                <a:lnTo>
                  <a:pt x="349757" y="0"/>
                </a:lnTo>
                <a:lnTo>
                  <a:pt x="349757" y="46736"/>
                </a:lnTo>
                <a:lnTo>
                  <a:pt x="107823" y="46736"/>
                </a:lnTo>
                <a:lnTo>
                  <a:pt x="104393" y="43307"/>
                </a:lnTo>
                <a:lnTo>
                  <a:pt x="91920" y="45664"/>
                </a:lnTo>
                <a:lnTo>
                  <a:pt x="55997" y="67931"/>
                </a:lnTo>
                <a:lnTo>
                  <a:pt x="47370" y="96774"/>
                </a:lnTo>
                <a:lnTo>
                  <a:pt x="48345" y="107896"/>
                </a:lnTo>
                <a:lnTo>
                  <a:pt x="71104" y="142196"/>
                </a:lnTo>
                <a:lnTo>
                  <a:pt x="100964" y="150875"/>
                </a:lnTo>
                <a:lnTo>
                  <a:pt x="174878" y="150875"/>
                </a:lnTo>
                <a:lnTo>
                  <a:pt x="252221" y="150875"/>
                </a:lnTo>
                <a:lnTo>
                  <a:pt x="290321" y="158623"/>
                </a:lnTo>
                <a:lnTo>
                  <a:pt x="327673" y="186455"/>
                </a:lnTo>
                <a:lnTo>
                  <a:pt x="347868" y="228774"/>
                </a:lnTo>
                <a:lnTo>
                  <a:pt x="349757" y="248031"/>
                </a:lnTo>
                <a:lnTo>
                  <a:pt x="349283" y="258008"/>
                </a:lnTo>
                <a:lnTo>
                  <a:pt x="338097" y="295443"/>
                </a:lnTo>
                <a:lnTo>
                  <a:pt x="306847" y="331136"/>
                </a:lnTo>
                <a:lnTo>
                  <a:pt x="271875" y="347043"/>
                </a:lnTo>
                <a:lnTo>
                  <a:pt x="252221" y="349123"/>
                </a:lnTo>
                <a:lnTo>
                  <a:pt x="0" y="349123"/>
                </a:lnTo>
                <a:lnTo>
                  <a:pt x="0" y="302514"/>
                </a:lnTo>
                <a:lnTo>
                  <a:pt x="252221" y="302514"/>
                </a:lnTo>
                <a:lnTo>
                  <a:pt x="261842" y="301537"/>
                </a:lnTo>
                <a:lnTo>
                  <a:pt x="293941" y="278606"/>
                </a:lnTo>
                <a:lnTo>
                  <a:pt x="302513" y="248031"/>
                </a:lnTo>
                <a:lnTo>
                  <a:pt x="301561" y="237317"/>
                </a:lnTo>
                <a:lnTo>
                  <a:pt x="279439" y="205434"/>
                </a:lnTo>
                <a:lnTo>
                  <a:pt x="252221" y="197612"/>
                </a:lnTo>
                <a:lnTo>
                  <a:pt x="174878" y="197612"/>
                </a:lnTo>
                <a:lnTo>
                  <a:pt x="100964" y="197612"/>
                </a:lnTo>
                <a:lnTo>
                  <a:pt x="60832" y="189357"/>
                </a:lnTo>
                <a:lnTo>
                  <a:pt x="28828" y="167386"/>
                </a:lnTo>
                <a:lnTo>
                  <a:pt x="7619" y="135509"/>
                </a:lnTo>
                <a:lnTo>
                  <a:pt x="0" y="96774"/>
                </a:lnTo>
                <a:lnTo>
                  <a:pt x="474" y="86939"/>
                </a:lnTo>
                <a:lnTo>
                  <a:pt x="16589" y="42957"/>
                </a:lnTo>
                <a:lnTo>
                  <a:pt x="52028" y="11769"/>
                </a:lnTo>
                <a:lnTo>
                  <a:pt x="90320" y="476"/>
                </a:lnTo>
                <a:lnTo>
                  <a:pt x="100964" y="0"/>
                </a:lnTo>
                <a:close/>
              </a:path>
            </a:pathLst>
          </a:custGeom>
          <a:ln w="12192">
            <a:solidFill>
              <a:srgbClr val="F5F7FA"/>
            </a:solidFill>
          </a:ln>
        </p:spPr>
        <p:txBody>
          <a:bodyPr wrap="square" lIns="0" tIns="0" rIns="0" bIns="0" rtlCol="0"/>
          <a:lstStyle/>
          <a:p>
            <a:endParaRPr/>
          </a:p>
        </p:txBody>
      </p:sp>
      <p:sp>
        <p:nvSpPr>
          <p:cNvPr id="44" name="object 44"/>
          <p:cNvSpPr/>
          <p:nvPr/>
        </p:nvSpPr>
        <p:spPr>
          <a:xfrm>
            <a:off x="5141848" y="1665604"/>
            <a:ext cx="349885" cy="349250"/>
          </a:xfrm>
          <a:custGeom>
            <a:avLst/>
            <a:gdLst/>
            <a:ahLst/>
            <a:cxnLst/>
            <a:rect l="l" t="t" r="r" b="b"/>
            <a:pathLst>
              <a:path w="349885" h="349250">
                <a:moveTo>
                  <a:pt x="100964" y="0"/>
                </a:moveTo>
                <a:lnTo>
                  <a:pt x="349758" y="0"/>
                </a:lnTo>
                <a:lnTo>
                  <a:pt x="349758" y="46736"/>
                </a:lnTo>
                <a:lnTo>
                  <a:pt x="107823" y="46736"/>
                </a:lnTo>
                <a:lnTo>
                  <a:pt x="104393" y="43307"/>
                </a:lnTo>
                <a:lnTo>
                  <a:pt x="91920" y="45664"/>
                </a:lnTo>
                <a:lnTo>
                  <a:pt x="55997" y="67931"/>
                </a:lnTo>
                <a:lnTo>
                  <a:pt x="47371" y="96774"/>
                </a:lnTo>
                <a:lnTo>
                  <a:pt x="48345" y="107896"/>
                </a:lnTo>
                <a:lnTo>
                  <a:pt x="71104" y="142196"/>
                </a:lnTo>
                <a:lnTo>
                  <a:pt x="100964" y="150875"/>
                </a:lnTo>
                <a:lnTo>
                  <a:pt x="174878" y="150875"/>
                </a:lnTo>
                <a:lnTo>
                  <a:pt x="252222" y="150875"/>
                </a:lnTo>
                <a:lnTo>
                  <a:pt x="290322" y="158623"/>
                </a:lnTo>
                <a:lnTo>
                  <a:pt x="327673" y="186455"/>
                </a:lnTo>
                <a:lnTo>
                  <a:pt x="347868" y="228774"/>
                </a:lnTo>
                <a:lnTo>
                  <a:pt x="349758" y="248031"/>
                </a:lnTo>
                <a:lnTo>
                  <a:pt x="349283" y="258008"/>
                </a:lnTo>
                <a:lnTo>
                  <a:pt x="338097" y="295443"/>
                </a:lnTo>
                <a:lnTo>
                  <a:pt x="306847" y="331136"/>
                </a:lnTo>
                <a:lnTo>
                  <a:pt x="271875" y="347043"/>
                </a:lnTo>
                <a:lnTo>
                  <a:pt x="252222" y="349123"/>
                </a:lnTo>
                <a:lnTo>
                  <a:pt x="0" y="349123"/>
                </a:lnTo>
                <a:lnTo>
                  <a:pt x="0" y="302514"/>
                </a:lnTo>
                <a:lnTo>
                  <a:pt x="252222" y="302514"/>
                </a:lnTo>
                <a:lnTo>
                  <a:pt x="261842" y="301537"/>
                </a:lnTo>
                <a:lnTo>
                  <a:pt x="293941" y="278606"/>
                </a:lnTo>
                <a:lnTo>
                  <a:pt x="302513" y="248031"/>
                </a:lnTo>
                <a:lnTo>
                  <a:pt x="301561" y="237317"/>
                </a:lnTo>
                <a:lnTo>
                  <a:pt x="279439" y="205434"/>
                </a:lnTo>
                <a:lnTo>
                  <a:pt x="252222" y="197612"/>
                </a:lnTo>
                <a:lnTo>
                  <a:pt x="174878" y="197612"/>
                </a:lnTo>
                <a:lnTo>
                  <a:pt x="100964" y="197612"/>
                </a:lnTo>
                <a:lnTo>
                  <a:pt x="60833" y="189357"/>
                </a:lnTo>
                <a:lnTo>
                  <a:pt x="28828" y="167386"/>
                </a:lnTo>
                <a:lnTo>
                  <a:pt x="7620" y="135509"/>
                </a:lnTo>
                <a:lnTo>
                  <a:pt x="0" y="96774"/>
                </a:lnTo>
                <a:lnTo>
                  <a:pt x="474" y="86939"/>
                </a:lnTo>
                <a:lnTo>
                  <a:pt x="16589" y="42957"/>
                </a:lnTo>
                <a:lnTo>
                  <a:pt x="52028" y="11769"/>
                </a:lnTo>
                <a:lnTo>
                  <a:pt x="90320" y="476"/>
                </a:lnTo>
                <a:lnTo>
                  <a:pt x="100964" y="0"/>
                </a:lnTo>
                <a:close/>
              </a:path>
            </a:pathLst>
          </a:custGeom>
          <a:ln w="12191">
            <a:solidFill>
              <a:srgbClr val="F5F7FA"/>
            </a:solidFill>
          </a:ln>
        </p:spPr>
        <p:txBody>
          <a:bodyPr wrap="square" lIns="0" tIns="0" rIns="0" bIns="0" rtlCol="0"/>
          <a:lstStyle/>
          <a:p>
            <a:endParaRPr/>
          </a:p>
        </p:txBody>
      </p:sp>
      <p:sp>
        <p:nvSpPr>
          <p:cNvPr id="45" name="object 45"/>
          <p:cNvSpPr/>
          <p:nvPr/>
        </p:nvSpPr>
        <p:spPr>
          <a:xfrm>
            <a:off x="4718177" y="1665604"/>
            <a:ext cx="350520" cy="349250"/>
          </a:xfrm>
          <a:custGeom>
            <a:avLst/>
            <a:gdLst/>
            <a:ahLst/>
            <a:cxnLst/>
            <a:rect l="l" t="t" r="r" b="b"/>
            <a:pathLst>
              <a:path w="350520" h="349250">
                <a:moveTo>
                  <a:pt x="175133" y="0"/>
                </a:moveTo>
                <a:lnTo>
                  <a:pt x="227282" y="7768"/>
                </a:lnTo>
                <a:lnTo>
                  <a:pt x="273939" y="29940"/>
                </a:lnTo>
                <a:lnTo>
                  <a:pt x="310618" y="62968"/>
                </a:lnTo>
                <a:lnTo>
                  <a:pt x="336550" y="106045"/>
                </a:lnTo>
                <a:lnTo>
                  <a:pt x="349283" y="156319"/>
                </a:lnTo>
                <a:lnTo>
                  <a:pt x="350138" y="173990"/>
                </a:lnTo>
                <a:lnTo>
                  <a:pt x="350138" y="197612"/>
                </a:lnTo>
                <a:lnTo>
                  <a:pt x="282701" y="197612"/>
                </a:lnTo>
                <a:lnTo>
                  <a:pt x="47371" y="197612"/>
                </a:lnTo>
                <a:lnTo>
                  <a:pt x="62484" y="235204"/>
                </a:lnTo>
                <a:lnTo>
                  <a:pt x="90932" y="270637"/>
                </a:lnTo>
                <a:lnTo>
                  <a:pt x="129539" y="293878"/>
                </a:lnTo>
                <a:lnTo>
                  <a:pt x="175133" y="302514"/>
                </a:lnTo>
                <a:lnTo>
                  <a:pt x="194901" y="301156"/>
                </a:lnTo>
                <a:lnTo>
                  <a:pt x="247014" y="280797"/>
                </a:lnTo>
                <a:lnTo>
                  <a:pt x="274558" y="254428"/>
                </a:lnTo>
                <a:lnTo>
                  <a:pt x="294767" y="218440"/>
                </a:lnTo>
                <a:lnTo>
                  <a:pt x="343408" y="218440"/>
                </a:lnTo>
                <a:lnTo>
                  <a:pt x="325262" y="263713"/>
                </a:lnTo>
                <a:lnTo>
                  <a:pt x="299577" y="296576"/>
                </a:lnTo>
                <a:lnTo>
                  <a:pt x="267579" y="321865"/>
                </a:lnTo>
                <a:lnTo>
                  <a:pt x="230377" y="339725"/>
                </a:lnTo>
                <a:lnTo>
                  <a:pt x="189444" y="348529"/>
                </a:lnTo>
                <a:lnTo>
                  <a:pt x="175133" y="349123"/>
                </a:lnTo>
                <a:lnTo>
                  <a:pt x="156819" y="348265"/>
                </a:lnTo>
                <a:lnTo>
                  <a:pt x="106045" y="335407"/>
                </a:lnTo>
                <a:lnTo>
                  <a:pt x="62968" y="309546"/>
                </a:lnTo>
                <a:lnTo>
                  <a:pt x="29829" y="273034"/>
                </a:lnTo>
                <a:lnTo>
                  <a:pt x="7715" y="227018"/>
                </a:lnTo>
                <a:lnTo>
                  <a:pt x="0" y="174244"/>
                </a:lnTo>
                <a:lnTo>
                  <a:pt x="855" y="156481"/>
                </a:lnTo>
                <a:lnTo>
                  <a:pt x="13588" y="106172"/>
                </a:lnTo>
                <a:lnTo>
                  <a:pt x="39449" y="62988"/>
                </a:lnTo>
                <a:lnTo>
                  <a:pt x="76041" y="29924"/>
                </a:lnTo>
                <a:lnTo>
                  <a:pt x="122251" y="7715"/>
                </a:lnTo>
                <a:lnTo>
                  <a:pt x="156870" y="857"/>
                </a:lnTo>
                <a:lnTo>
                  <a:pt x="175133" y="0"/>
                </a:lnTo>
                <a:close/>
              </a:path>
            </a:pathLst>
          </a:custGeom>
          <a:ln w="12192">
            <a:solidFill>
              <a:srgbClr val="F5F7FA"/>
            </a:solidFill>
          </a:ln>
        </p:spPr>
        <p:txBody>
          <a:bodyPr wrap="square" lIns="0" tIns="0" rIns="0" bIns="0" rtlCol="0"/>
          <a:lstStyle/>
          <a:p>
            <a:endParaRPr/>
          </a:p>
        </p:txBody>
      </p:sp>
      <p:sp>
        <p:nvSpPr>
          <p:cNvPr id="46" name="object 46"/>
          <p:cNvSpPr/>
          <p:nvPr/>
        </p:nvSpPr>
        <p:spPr>
          <a:xfrm>
            <a:off x="4180204" y="1665604"/>
            <a:ext cx="350520" cy="349250"/>
          </a:xfrm>
          <a:custGeom>
            <a:avLst/>
            <a:gdLst/>
            <a:ahLst/>
            <a:cxnLst/>
            <a:rect l="l" t="t" r="r" b="b"/>
            <a:pathLst>
              <a:path w="350520" h="349250">
                <a:moveTo>
                  <a:pt x="175133" y="0"/>
                </a:moveTo>
                <a:lnTo>
                  <a:pt x="227282" y="7768"/>
                </a:lnTo>
                <a:lnTo>
                  <a:pt x="273939" y="29940"/>
                </a:lnTo>
                <a:lnTo>
                  <a:pt x="310618" y="62968"/>
                </a:lnTo>
                <a:lnTo>
                  <a:pt x="336550" y="106045"/>
                </a:lnTo>
                <a:lnTo>
                  <a:pt x="349283" y="156319"/>
                </a:lnTo>
                <a:lnTo>
                  <a:pt x="350139" y="173990"/>
                </a:lnTo>
                <a:lnTo>
                  <a:pt x="350139" y="197612"/>
                </a:lnTo>
                <a:lnTo>
                  <a:pt x="282702" y="197612"/>
                </a:lnTo>
                <a:lnTo>
                  <a:pt x="47371" y="197612"/>
                </a:lnTo>
                <a:lnTo>
                  <a:pt x="62484" y="235204"/>
                </a:lnTo>
                <a:lnTo>
                  <a:pt x="90932" y="270637"/>
                </a:lnTo>
                <a:lnTo>
                  <a:pt x="129540" y="293878"/>
                </a:lnTo>
                <a:lnTo>
                  <a:pt x="175133" y="302514"/>
                </a:lnTo>
                <a:lnTo>
                  <a:pt x="194901" y="301156"/>
                </a:lnTo>
                <a:lnTo>
                  <a:pt x="247015" y="280797"/>
                </a:lnTo>
                <a:lnTo>
                  <a:pt x="274558" y="254428"/>
                </a:lnTo>
                <a:lnTo>
                  <a:pt x="294767" y="218440"/>
                </a:lnTo>
                <a:lnTo>
                  <a:pt x="343408" y="218440"/>
                </a:lnTo>
                <a:lnTo>
                  <a:pt x="325262" y="263713"/>
                </a:lnTo>
                <a:lnTo>
                  <a:pt x="299577" y="296576"/>
                </a:lnTo>
                <a:lnTo>
                  <a:pt x="267579" y="321865"/>
                </a:lnTo>
                <a:lnTo>
                  <a:pt x="230378" y="339725"/>
                </a:lnTo>
                <a:lnTo>
                  <a:pt x="189444" y="348529"/>
                </a:lnTo>
                <a:lnTo>
                  <a:pt x="175133" y="349123"/>
                </a:lnTo>
                <a:lnTo>
                  <a:pt x="156819" y="348265"/>
                </a:lnTo>
                <a:lnTo>
                  <a:pt x="106045" y="335407"/>
                </a:lnTo>
                <a:lnTo>
                  <a:pt x="62968" y="309546"/>
                </a:lnTo>
                <a:lnTo>
                  <a:pt x="29829" y="273034"/>
                </a:lnTo>
                <a:lnTo>
                  <a:pt x="7715" y="227018"/>
                </a:lnTo>
                <a:lnTo>
                  <a:pt x="0" y="174244"/>
                </a:lnTo>
                <a:lnTo>
                  <a:pt x="855" y="156481"/>
                </a:lnTo>
                <a:lnTo>
                  <a:pt x="13589" y="106172"/>
                </a:lnTo>
                <a:lnTo>
                  <a:pt x="39449" y="62988"/>
                </a:lnTo>
                <a:lnTo>
                  <a:pt x="76041" y="29924"/>
                </a:lnTo>
                <a:lnTo>
                  <a:pt x="122251" y="7715"/>
                </a:lnTo>
                <a:lnTo>
                  <a:pt x="156870" y="857"/>
                </a:lnTo>
                <a:lnTo>
                  <a:pt x="175133" y="0"/>
                </a:lnTo>
                <a:close/>
              </a:path>
            </a:pathLst>
          </a:custGeom>
          <a:ln w="12192">
            <a:solidFill>
              <a:srgbClr val="F5F7FA"/>
            </a:solidFill>
          </a:ln>
        </p:spPr>
        <p:txBody>
          <a:bodyPr wrap="square" lIns="0" tIns="0" rIns="0" bIns="0" rtlCol="0"/>
          <a:lstStyle/>
          <a:p>
            <a:endParaRPr/>
          </a:p>
        </p:txBody>
      </p:sp>
      <p:sp>
        <p:nvSpPr>
          <p:cNvPr id="47" name="object 47"/>
          <p:cNvSpPr/>
          <p:nvPr/>
        </p:nvSpPr>
        <p:spPr>
          <a:xfrm>
            <a:off x="3756533" y="1665604"/>
            <a:ext cx="349885" cy="349250"/>
          </a:xfrm>
          <a:custGeom>
            <a:avLst/>
            <a:gdLst/>
            <a:ahLst/>
            <a:cxnLst/>
            <a:rect l="l" t="t" r="r" b="b"/>
            <a:pathLst>
              <a:path w="349885" h="349250">
                <a:moveTo>
                  <a:pt x="174878" y="0"/>
                </a:moveTo>
                <a:lnTo>
                  <a:pt x="226063" y="7715"/>
                </a:lnTo>
                <a:lnTo>
                  <a:pt x="271795" y="29829"/>
                </a:lnTo>
                <a:lnTo>
                  <a:pt x="309195" y="63063"/>
                </a:lnTo>
                <a:lnTo>
                  <a:pt x="335788" y="106425"/>
                </a:lnTo>
                <a:lnTo>
                  <a:pt x="348896" y="160539"/>
                </a:lnTo>
                <a:lnTo>
                  <a:pt x="349757" y="181229"/>
                </a:lnTo>
                <a:lnTo>
                  <a:pt x="302513" y="181229"/>
                </a:lnTo>
                <a:lnTo>
                  <a:pt x="301871" y="165421"/>
                </a:lnTo>
                <a:lnTo>
                  <a:pt x="299942" y="150780"/>
                </a:lnTo>
                <a:lnTo>
                  <a:pt x="286726" y="113833"/>
                </a:lnTo>
                <a:lnTo>
                  <a:pt x="255748" y="76219"/>
                </a:lnTo>
                <a:lnTo>
                  <a:pt x="212365" y="52415"/>
                </a:lnTo>
                <a:lnTo>
                  <a:pt x="174878" y="46736"/>
                </a:lnTo>
                <a:lnTo>
                  <a:pt x="162018" y="47359"/>
                </a:lnTo>
                <a:lnTo>
                  <a:pt x="114341" y="62416"/>
                </a:lnTo>
                <a:lnTo>
                  <a:pt x="76747" y="93479"/>
                </a:lnTo>
                <a:lnTo>
                  <a:pt x="53050" y="136632"/>
                </a:lnTo>
                <a:lnTo>
                  <a:pt x="47370" y="174244"/>
                </a:lnTo>
                <a:lnTo>
                  <a:pt x="47370" y="349123"/>
                </a:lnTo>
                <a:lnTo>
                  <a:pt x="0" y="349123"/>
                </a:lnTo>
                <a:lnTo>
                  <a:pt x="0" y="174244"/>
                </a:lnTo>
                <a:lnTo>
                  <a:pt x="855" y="156481"/>
                </a:lnTo>
                <a:lnTo>
                  <a:pt x="13588" y="106172"/>
                </a:lnTo>
                <a:lnTo>
                  <a:pt x="39520" y="62970"/>
                </a:lnTo>
                <a:lnTo>
                  <a:pt x="75977" y="29924"/>
                </a:lnTo>
                <a:lnTo>
                  <a:pt x="122122" y="7715"/>
                </a:lnTo>
                <a:lnTo>
                  <a:pt x="156690" y="857"/>
                </a:lnTo>
                <a:lnTo>
                  <a:pt x="174878" y="0"/>
                </a:lnTo>
                <a:close/>
              </a:path>
            </a:pathLst>
          </a:custGeom>
          <a:ln w="12192">
            <a:solidFill>
              <a:srgbClr val="F5F7FA"/>
            </a:solidFill>
          </a:ln>
        </p:spPr>
        <p:txBody>
          <a:bodyPr wrap="square" lIns="0" tIns="0" rIns="0" bIns="0" rtlCol="0"/>
          <a:lstStyle/>
          <a:p>
            <a:endParaRPr/>
          </a:p>
        </p:txBody>
      </p:sp>
      <p:sp>
        <p:nvSpPr>
          <p:cNvPr id="48" name="object 48"/>
          <p:cNvSpPr/>
          <p:nvPr/>
        </p:nvSpPr>
        <p:spPr>
          <a:xfrm>
            <a:off x="8479408" y="1665351"/>
            <a:ext cx="47625" cy="349885"/>
          </a:xfrm>
          <a:custGeom>
            <a:avLst/>
            <a:gdLst/>
            <a:ahLst/>
            <a:cxnLst/>
            <a:rect l="l" t="t" r="r" b="b"/>
            <a:pathLst>
              <a:path w="47625" h="349885">
                <a:moveTo>
                  <a:pt x="0" y="0"/>
                </a:moveTo>
                <a:lnTo>
                  <a:pt x="47371" y="0"/>
                </a:lnTo>
                <a:lnTo>
                  <a:pt x="47371" y="342519"/>
                </a:lnTo>
                <a:lnTo>
                  <a:pt x="43942" y="345948"/>
                </a:lnTo>
                <a:lnTo>
                  <a:pt x="0" y="349376"/>
                </a:lnTo>
                <a:lnTo>
                  <a:pt x="0" y="0"/>
                </a:lnTo>
                <a:close/>
              </a:path>
            </a:pathLst>
          </a:custGeom>
          <a:ln w="12192">
            <a:solidFill>
              <a:srgbClr val="F5F7FA"/>
            </a:solidFill>
          </a:ln>
        </p:spPr>
        <p:txBody>
          <a:bodyPr wrap="square" lIns="0" tIns="0" rIns="0" bIns="0" rtlCol="0"/>
          <a:lstStyle/>
          <a:p>
            <a:endParaRPr/>
          </a:p>
        </p:txBody>
      </p:sp>
      <p:sp>
        <p:nvSpPr>
          <p:cNvPr id="49" name="object 49"/>
          <p:cNvSpPr/>
          <p:nvPr/>
        </p:nvSpPr>
        <p:spPr>
          <a:xfrm>
            <a:off x="3642233" y="1665351"/>
            <a:ext cx="47625" cy="349885"/>
          </a:xfrm>
          <a:custGeom>
            <a:avLst/>
            <a:gdLst/>
            <a:ahLst/>
            <a:cxnLst/>
            <a:rect l="l" t="t" r="r" b="b"/>
            <a:pathLst>
              <a:path w="47625" h="349885">
                <a:moveTo>
                  <a:pt x="0" y="0"/>
                </a:moveTo>
                <a:lnTo>
                  <a:pt x="47370" y="0"/>
                </a:lnTo>
                <a:lnTo>
                  <a:pt x="47370" y="342519"/>
                </a:lnTo>
                <a:lnTo>
                  <a:pt x="43941" y="345948"/>
                </a:lnTo>
                <a:lnTo>
                  <a:pt x="0" y="349376"/>
                </a:lnTo>
                <a:lnTo>
                  <a:pt x="0" y="0"/>
                </a:lnTo>
                <a:close/>
              </a:path>
            </a:pathLst>
          </a:custGeom>
          <a:ln w="12192">
            <a:solidFill>
              <a:srgbClr val="F5F7FA"/>
            </a:solidFill>
          </a:ln>
        </p:spPr>
        <p:txBody>
          <a:bodyPr wrap="square" lIns="0" tIns="0" rIns="0" bIns="0" rtlCol="0"/>
          <a:lstStyle/>
          <a:p>
            <a:endParaRPr/>
          </a:p>
        </p:txBody>
      </p:sp>
      <p:sp>
        <p:nvSpPr>
          <p:cNvPr id="50" name="object 50"/>
          <p:cNvSpPr/>
          <p:nvPr/>
        </p:nvSpPr>
        <p:spPr>
          <a:xfrm>
            <a:off x="2910713" y="1664970"/>
            <a:ext cx="652780" cy="349885"/>
          </a:xfrm>
          <a:custGeom>
            <a:avLst/>
            <a:gdLst/>
            <a:ahLst/>
            <a:cxnLst/>
            <a:rect l="l" t="t" r="r" b="b"/>
            <a:pathLst>
              <a:path w="652779" h="349885">
                <a:moveTo>
                  <a:pt x="0" y="0"/>
                </a:moveTo>
                <a:lnTo>
                  <a:pt x="47370" y="0"/>
                </a:lnTo>
                <a:lnTo>
                  <a:pt x="47370" y="174625"/>
                </a:lnTo>
                <a:lnTo>
                  <a:pt x="48011" y="187747"/>
                </a:lnTo>
                <a:lnTo>
                  <a:pt x="57531" y="224662"/>
                </a:lnTo>
                <a:lnTo>
                  <a:pt x="85217" y="265429"/>
                </a:lnTo>
                <a:lnTo>
                  <a:pt x="125603" y="292988"/>
                </a:lnTo>
                <a:lnTo>
                  <a:pt x="174879" y="303149"/>
                </a:lnTo>
                <a:lnTo>
                  <a:pt x="187737" y="302508"/>
                </a:lnTo>
                <a:lnTo>
                  <a:pt x="235269" y="287468"/>
                </a:lnTo>
                <a:lnTo>
                  <a:pt x="272778" y="256307"/>
                </a:lnTo>
                <a:lnTo>
                  <a:pt x="296727" y="212558"/>
                </a:lnTo>
                <a:lnTo>
                  <a:pt x="302513" y="174625"/>
                </a:lnTo>
                <a:lnTo>
                  <a:pt x="302513" y="0"/>
                </a:lnTo>
                <a:lnTo>
                  <a:pt x="349758" y="0"/>
                </a:lnTo>
                <a:lnTo>
                  <a:pt x="349758" y="174625"/>
                </a:lnTo>
                <a:lnTo>
                  <a:pt x="350400" y="187747"/>
                </a:lnTo>
                <a:lnTo>
                  <a:pt x="360045" y="224662"/>
                </a:lnTo>
                <a:lnTo>
                  <a:pt x="387603" y="265429"/>
                </a:lnTo>
                <a:lnTo>
                  <a:pt x="428116" y="292988"/>
                </a:lnTo>
                <a:lnTo>
                  <a:pt x="477392" y="303149"/>
                </a:lnTo>
                <a:lnTo>
                  <a:pt x="490251" y="302508"/>
                </a:lnTo>
                <a:lnTo>
                  <a:pt x="537710" y="287468"/>
                </a:lnTo>
                <a:lnTo>
                  <a:pt x="575218" y="256307"/>
                </a:lnTo>
                <a:lnTo>
                  <a:pt x="599114" y="212558"/>
                </a:lnTo>
                <a:lnTo>
                  <a:pt x="604901" y="174625"/>
                </a:lnTo>
                <a:lnTo>
                  <a:pt x="604901" y="0"/>
                </a:lnTo>
                <a:lnTo>
                  <a:pt x="652272" y="0"/>
                </a:lnTo>
                <a:lnTo>
                  <a:pt x="652272" y="174497"/>
                </a:lnTo>
                <a:lnTo>
                  <a:pt x="651390" y="192740"/>
                </a:lnTo>
                <a:lnTo>
                  <a:pt x="638175" y="243585"/>
                </a:lnTo>
                <a:lnTo>
                  <a:pt x="611475" y="286698"/>
                </a:lnTo>
                <a:lnTo>
                  <a:pt x="574071" y="320039"/>
                </a:lnTo>
                <a:lnTo>
                  <a:pt x="528470" y="342096"/>
                </a:lnTo>
                <a:lnTo>
                  <a:pt x="477392" y="349757"/>
                </a:lnTo>
                <a:lnTo>
                  <a:pt x="464153" y="349303"/>
                </a:lnTo>
                <a:lnTo>
                  <a:pt x="415123" y="338391"/>
                </a:lnTo>
                <a:lnTo>
                  <a:pt x="373068" y="314938"/>
                </a:lnTo>
                <a:lnTo>
                  <a:pt x="339226" y="281723"/>
                </a:lnTo>
                <a:lnTo>
                  <a:pt x="326136" y="255524"/>
                </a:lnTo>
                <a:lnTo>
                  <a:pt x="323133" y="264288"/>
                </a:lnTo>
                <a:lnTo>
                  <a:pt x="296979" y="299279"/>
                </a:lnTo>
                <a:lnTo>
                  <a:pt x="257726" y="328106"/>
                </a:lnTo>
                <a:lnTo>
                  <a:pt x="211990" y="345686"/>
                </a:lnTo>
                <a:lnTo>
                  <a:pt x="174879" y="349757"/>
                </a:lnTo>
                <a:lnTo>
                  <a:pt x="156638" y="348900"/>
                </a:lnTo>
                <a:lnTo>
                  <a:pt x="105918" y="336041"/>
                </a:lnTo>
                <a:lnTo>
                  <a:pt x="62894" y="310056"/>
                </a:lnTo>
                <a:lnTo>
                  <a:pt x="29765" y="273478"/>
                </a:lnTo>
                <a:lnTo>
                  <a:pt x="7715" y="227397"/>
                </a:lnTo>
                <a:lnTo>
                  <a:pt x="0" y="174497"/>
                </a:lnTo>
                <a:lnTo>
                  <a:pt x="0" y="0"/>
                </a:lnTo>
                <a:close/>
              </a:path>
            </a:pathLst>
          </a:custGeom>
          <a:ln w="12192">
            <a:solidFill>
              <a:srgbClr val="F5F7FA"/>
            </a:solidFill>
          </a:ln>
        </p:spPr>
        <p:txBody>
          <a:bodyPr wrap="square" lIns="0" tIns="0" rIns="0" bIns="0" rtlCol="0"/>
          <a:lstStyle/>
          <a:p>
            <a:endParaRPr/>
          </a:p>
        </p:txBody>
      </p:sp>
      <p:sp>
        <p:nvSpPr>
          <p:cNvPr id="51" name="object 51"/>
          <p:cNvSpPr/>
          <p:nvPr/>
        </p:nvSpPr>
        <p:spPr>
          <a:xfrm>
            <a:off x="8057260" y="1614932"/>
            <a:ext cx="349885" cy="400050"/>
          </a:xfrm>
          <a:custGeom>
            <a:avLst/>
            <a:gdLst/>
            <a:ahLst/>
            <a:cxnLst/>
            <a:rect l="l" t="t" r="r" b="b"/>
            <a:pathLst>
              <a:path w="349884" h="400050">
                <a:moveTo>
                  <a:pt x="0" y="0"/>
                </a:moveTo>
                <a:lnTo>
                  <a:pt x="47371" y="0"/>
                </a:lnTo>
                <a:lnTo>
                  <a:pt x="47371" y="117982"/>
                </a:lnTo>
                <a:lnTo>
                  <a:pt x="138175" y="117982"/>
                </a:lnTo>
                <a:lnTo>
                  <a:pt x="138175" y="164591"/>
                </a:lnTo>
                <a:lnTo>
                  <a:pt x="47371" y="164591"/>
                </a:lnTo>
                <a:lnTo>
                  <a:pt x="47371" y="224916"/>
                </a:lnTo>
                <a:lnTo>
                  <a:pt x="53103" y="262993"/>
                </a:lnTo>
                <a:lnTo>
                  <a:pt x="76926" y="306492"/>
                </a:lnTo>
                <a:lnTo>
                  <a:pt x="114434" y="337526"/>
                </a:lnTo>
                <a:lnTo>
                  <a:pt x="162000" y="352546"/>
                </a:lnTo>
                <a:lnTo>
                  <a:pt x="174879" y="353187"/>
                </a:lnTo>
                <a:lnTo>
                  <a:pt x="187737" y="352546"/>
                </a:lnTo>
                <a:lnTo>
                  <a:pt x="235269" y="337524"/>
                </a:lnTo>
                <a:lnTo>
                  <a:pt x="272778" y="306417"/>
                </a:lnTo>
                <a:lnTo>
                  <a:pt x="296727" y="262286"/>
                </a:lnTo>
                <a:lnTo>
                  <a:pt x="302514" y="218566"/>
                </a:lnTo>
                <a:lnTo>
                  <a:pt x="349758" y="218566"/>
                </a:lnTo>
                <a:lnTo>
                  <a:pt x="346249" y="258968"/>
                </a:lnTo>
                <a:lnTo>
                  <a:pt x="328118" y="309153"/>
                </a:lnTo>
                <a:lnTo>
                  <a:pt x="297561" y="349122"/>
                </a:lnTo>
                <a:lnTo>
                  <a:pt x="257323" y="378751"/>
                </a:lnTo>
                <a:lnTo>
                  <a:pt x="209565" y="396382"/>
                </a:lnTo>
                <a:lnTo>
                  <a:pt x="174879" y="399795"/>
                </a:lnTo>
                <a:lnTo>
                  <a:pt x="156638" y="398938"/>
                </a:lnTo>
                <a:lnTo>
                  <a:pt x="105918" y="386079"/>
                </a:lnTo>
                <a:lnTo>
                  <a:pt x="62894" y="360166"/>
                </a:lnTo>
                <a:lnTo>
                  <a:pt x="29765" y="323595"/>
                </a:lnTo>
                <a:lnTo>
                  <a:pt x="7715" y="277564"/>
                </a:lnTo>
                <a:lnTo>
                  <a:pt x="0" y="224789"/>
                </a:lnTo>
                <a:lnTo>
                  <a:pt x="0" y="0"/>
                </a:lnTo>
                <a:close/>
              </a:path>
            </a:pathLst>
          </a:custGeom>
          <a:ln w="12192">
            <a:solidFill>
              <a:srgbClr val="F5F7FA"/>
            </a:solidFill>
          </a:ln>
        </p:spPr>
        <p:txBody>
          <a:bodyPr wrap="square" lIns="0" tIns="0" rIns="0" bIns="0" rtlCol="0"/>
          <a:lstStyle/>
          <a:p>
            <a:endParaRPr/>
          </a:p>
        </p:txBody>
      </p:sp>
      <p:sp>
        <p:nvSpPr>
          <p:cNvPr id="52" name="object 52"/>
          <p:cNvSpPr/>
          <p:nvPr/>
        </p:nvSpPr>
        <p:spPr>
          <a:xfrm>
            <a:off x="8479408" y="1604644"/>
            <a:ext cx="47625" cy="46990"/>
          </a:xfrm>
          <a:custGeom>
            <a:avLst/>
            <a:gdLst/>
            <a:ahLst/>
            <a:cxnLst/>
            <a:rect l="l" t="t" r="r" b="b"/>
            <a:pathLst>
              <a:path w="47625" h="46989">
                <a:moveTo>
                  <a:pt x="0" y="0"/>
                </a:moveTo>
                <a:lnTo>
                  <a:pt x="47371" y="0"/>
                </a:lnTo>
                <a:lnTo>
                  <a:pt x="47371" y="39750"/>
                </a:lnTo>
                <a:lnTo>
                  <a:pt x="43942" y="43179"/>
                </a:lnTo>
                <a:lnTo>
                  <a:pt x="0" y="46608"/>
                </a:lnTo>
                <a:lnTo>
                  <a:pt x="0" y="0"/>
                </a:lnTo>
                <a:close/>
              </a:path>
            </a:pathLst>
          </a:custGeom>
          <a:ln w="12192">
            <a:solidFill>
              <a:srgbClr val="F5F7FA"/>
            </a:solidFill>
          </a:ln>
        </p:spPr>
        <p:txBody>
          <a:bodyPr wrap="square" lIns="0" tIns="0" rIns="0" bIns="0" rtlCol="0"/>
          <a:lstStyle/>
          <a:p>
            <a:endParaRPr/>
          </a:p>
        </p:txBody>
      </p:sp>
      <p:sp>
        <p:nvSpPr>
          <p:cNvPr id="53" name="object 53"/>
          <p:cNvSpPr/>
          <p:nvPr/>
        </p:nvSpPr>
        <p:spPr>
          <a:xfrm>
            <a:off x="7211441" y="1604644"/>
            <a:ext cx="349885" cy="410209"/>
          </a:xfrm>
          <a:custGeom>
            <a:avLst/>
            <a:gdLst/>
            <a:ahLst/>
            <a:cxnLst/>
            <a:rect l="l" t="t" r="r" b="b"/>
            <a:pathLst>
              <a:path w="349884" h="410210">
                <a:moveTo>
                  <a:pt x="0" y="0"/>
                </a:moveTo>
                <a:lnTo>
                  <a:pt x="47370" y="0"/>
                </a:lnTo>
                <a:lnTo>
                  <a:pt x="47370" y="127634"/>
                </a:lnTo>
                <a:lnTo>
                  <a:pt x="54536" y="114180"/>
                </a:lnTo>
                <a:lnTo>
                  <a:pt x="95630" y="80390"/>
                </a:lnTo>
                <a:lnTo>
                  <a:pt x="134016" y="65817"/>
                </a:lnTo>
                <a:lnTo>
                  <a:pt x="174878" y="60959"/>
                </a:lnTo>
                <a:lnTo>
                  <a:pt x="192740" y="61837"/>
                </a:lnTo>
                <a:lnTo>
                  <a:pt x="243585" y="74802"/>
                </a:lnTo>
                <a:lnTo>
                  <a:pt x="287019" y="100734"/>
                </a:lnTo>
                <a:lnTo>
                  <a:pt x="320071" y="137271"/>
                </a:lnTo>
                <a:lnTo>
                  <a:pt x="342096" y="183572"/>
                </a:lnTo>
                <a:lnTo>
                  <a:pt x="349757" y="235203"/>
                </a:lnTo>
                <a:lnTo>
                  <a:pt x="348900" y="253370"/>
                </a:lnTo>
                <a:lnTo>
                  <a:pt x="336041" y="304038"/>
                </a:lnTo>
                <a:lnTo>
                  <a:pt x="310110" y="347221"/>
                </a:lnTo>
                <a:lnTo>
                  <a:pt x="273510" y="380269"/>
                </a:lnTo>
                <a:lnTo>
                  <a:pt x="227099" y="402367"/>
                </a:lnTo>
                <a:lnTo>
                  <a:pt x="174878" y="410082"/>
                </a:lnTo>
                <a:lnTo>
                  <a:pt x="156638" y="409225"/>
                </a:lnTo>
                <a:lnTo>
                  <a:pt x="105917" y="396366"/>
                </a:lnTo>
                <a:lnTo>
                  <a:pt x="62912" y="370453"/>
                </a:lnTo>
                <a:lnTo>
                  <a:pt x="29765" y="333867"/>
                </a:lnTo>
                <a:lnTo>
                  <a:pt x="7715" y="287778"/>
                </a:lnTo>
                <a:lnTo>
                  <a:pt x="0" y="234950"/>
                </a:lnTo>
                <a:lnTo>
                  <a:pt x="0" y="0"/>
                </a:lnTo>
                <a:close/>
              </a:path>
            </a:pathLst>
          </a:custGeom>
          <a:ln w="12192">
            <a:solidFill>
              <a:srgbClr val="F5F7FA"/>
            </a:solidFill>
          </a:ln>
        </p:spPr>
        <p:txBody>
          <a:bodyPr wrap="square" lIns="0" tIns="0" rIns="0" bIns="0" rtlCol="0"/>
          <a:lstStyle/>
          <a:p>
            <a:endParaRPr/>
          </a:p>
        </p:txBody>
      </p:sp>
      <p:sp>
        <p:nvSpPr>
          <p:cNvPr id="54" name="object 54"/>
          <p:cNvSpPr/>
          <p:nvPr/>
        </p:nvSpPr>
        <p:spPr>
          <a:xfrm>
            <a:off x="4603877" y="1604644"/>
            <a:ext cx="47625" cy="410209"/>
          </a:xfrm>
          <a:custGeom>
            <a:avLst/>
            <a:gdLst/>
            <a:ahLst/>
            <a:cxnLst/>
            <a:rect l="l" t="t" r="r" b="b"/>
            <a:pathLst>
              <a:path w="47625" h="410210">
                <a:moveTo>
                  <a:pt x="0" y="0"/>
                </a:moveTo>
                <a:lnTo>
                  <a:pt x="47371" y="0"/>
                </a:lnTo>
                <a:lnTo>
                  <a:pt x="47371" y="403225"/>
                </a:lnTo>
                <a:lnTo>
                  <a:pt x="43942" y="406653"/>
                </a:lnTo>
                <a:lnTo>
                  <a:pt x="0" y="410082"/>
                </a:lnTo>
                <a:lnTo>
                  <a:pt x="0" y="0"/>
                </a:lnTo>
                <a:close/>
              </a:path>
            </a:pathLst>
          </a:custGeom>
          <a:ln w="12192">
            <a:solidFill>
              <a:srgbClr val="F5F7FA"/>
            </a:solidFill>
          </a:ln>
        </p:spPr>
        <p:txBody>
          <a:bodyPr wrap="square" lIns="0" tIns="0" rIns="0" bIns="0" rtlCol="0"/>
          <a:lstStyle/>
          <a:p>
            <a:endParaRPr/>
          </a:p>
        </p:txBody>
      </p:sp>
      <p:sp>
        <p:nvSpPr>
          <p:cNvPr id="55" name="object 55"/>
          <p:cNvSpPr/>
          <p:nvPr/>
        </p:nvSpPr>
        <p:spPr>
          <a:xfrm>
            <a:off x="3642233" y="1604644"/>
            <a:ext cx="47625" cy="46990"/>
          </a:xfrm>
          <a:custGeom>
            <a:avLst/>
            <a:gdLst/>
            <a:ahLst/>
            <a:cxnLst/>
            <a:rect l="l" t="t" r="r" b="b"/>
            <a:pathLst>
              <a:path w="47625" h="46989">
                <a:moveTo>
                  <a:pt x="0" y="0"/>
                </a:moveTo>
                <a:lnTo>
                  <a:pt x="47370" y="0"/>
                </a:lnTo>
                <a:lnTo>
                  <a:pt x="47370" y="39750"/>
                </a:lnTo>
                <a:lnTo>
                  <a:pt x="43941" y="43179"/>
                </a:lnTo>
                <a:lnTo>
                  <a:pt x="0" y="46608"/>
                </a:lnTo>
                <a:lnTo>
                  <a:pt x="0" y="0"/>
                </a:lnTo>
                <a:close/>
              </a:path>
            </a:pathLst>
          </a:custGeom>
          <a:ln w="12192">
            <a:solidFill>
              <a:srgbClr val="F5F7FA"/>
            </a:solidFill>
          </a:ln>
        </p:spPr>
        <p:txBody>
          <a:bodyPr wrap="square" lIns="0" tIns="0" rIns="0" bIns="0" rtlCol="0"/>
          <a:lstStyle/>
          <a:p>
            <a:endParaRPr/>
          </a:p>
        </p:txBody>
      </p:sp>
      <p:sp>
        <p:nvSpPr>
          <p:cNvPr id="56" name="object 56"/>
          <p:cNvSpPr/>
          <p:nvPr/>
        </p:nvSpPr>
        <p:spPr>
          <a:xfrm>
            <a:off x="2866644" y="1987295"/>
            <a:ext cx="6612635" cy="123444"/>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2910713" y="2031492"/>
            <a:ext cx="6524244" cy="35052"/>
          </a:xfrm>
          <a:prstGeom prst="rect">
            <a:avLst/>
          </a:prstGeom>
          <a:blipFill>
            <a:blip r:embed="rId9" cstate="print"/>
            <a:stretch>
              <a:fillRect/>
            </a:stretch>
          </a:blipFill>
        </p:spPr>
        <p:txBody>
          <a:bodyPr wrap="square" lIns="0" tIns="0" rIns="0" bIns="0" rtlCol="0"/>
          <a:lstStyle/>
          <a:p>
            <a:endParaRPr/>
          </a:p>
        </p:txBody>
      </p:sp>
      <p:sp>
        <p:nvSpPr>
          <p:cNvPr id="58" name="object 58"/>
          <p:cNvSpPr/>
          <p:nvPr/>
        </p:nvSpPr>
        <p:spPr>
          <a:xfrm>
            <a:off x="2910713" y="2031492"/>
            <a:ext cx="6524625" cy="35560"/>
          </a:xfrm>
          <a:custGeom>
            <a:avLst/>
            <a:gdLst/>
            <a:ahLst/>
            <a:cxnLst/>
            <a:rect l="l" t="t" r="r" b="b"/>
            <a:pathLst>
              <a:path w="6524625" h="35560">
                <a:moveTo>
                  <a:pt x="0" y="0"/>
                </a:moveTo>
                <a:lnTo>
                  <a:pt x="1631061" y="0"/>
                </a:lnTo>
                <a:lnTo>
                  <a:pt x="3262122" y="0"/>
                </a:lnTo>
                <a:lnTo>
                  <a:pt x="4893183" y="0"/>
                </a:lnTo>
                <a:lnTo>
                  <a:pt x="6524244" y="0"/>
                </a:lnTo>
                <a:lnTo>
                  <a:pt x="6524244" y="35052"/>
                </a:lnTo>
                <a:lnTo>
                  <a:pt x="4893183" y="35052"/>
                </a:lnTo>
                <a:lnTo>
                  <a:pt x="3262122" y="35052"/>
                </a:lnTo>
                <a:lnTo>
                  <a:pt x="1631061" y="35052"/>
                </a:lnTo>
                <a:lnTo>
                  <a:pt x="0" y="35052"/>
                </a:lnTo>
                <a:lnTo>
                  <a:pt x="0" y="0"/>
                </a:lnTo>
                <a:close/>
              </a:path>
            </a:pathLst>
          </a:custGeom>
          <a:ln w="12192">
            <a:solidFill>
              <a:srgbClr val="F5F7FA"/>
            </a:solidFill>
          </a:ln>
        </p:spPr>
        <p:txBody>
          <a:bodyPr wrap="square" lIns="0" tIns="0" rIns="0" bIns="0" rtlCol="0"/>
          <a:lstStyle/>
          <a:p>
            <a:endParaRPr/>
          </a:p>
        </p:txBody>
      </p:sp>
      <p:sp>
        <p:nvSpPr>
          <p:cNvPr id="59" name="object 59"/>
          <p:cNvSpPr/>
          <p:nvPr/>
        </p:nvSpPr>
        <p:spPr>
          <a:xfrm>
            <a:off x="2825495" y="2287523"/>
            <a:ext cx="3048000" cy="760730"/>
          </a:xfrm>
          <a:custGeom>
            <a:avLst/>
            <a:gdLst/>
            <a:ahLst/>
            <a:cxnLst/>
            <a:rect l="l" t="t" r="r" b="b"/>
            <a:pathLst>
              <a:path w="3048000" h="760730">
                <a:moveTo>
                  <a:pt x="3048000" y="0"/>
                </a:moveTo>
                <a:lnTo>
                  <a:pt x="0" y="0"/>
                </a:lnTo>
                <a:lnTo>
                  <a:pt x="0" y="760476"/>
                </a:lnTo>
                <a:lnTo>
                  <a:pt x="253492" y="697229"/>
                </a:lnTo>
                <a:lnTo>
                  <a:pt x="253492" y="253491"/>
                </a:lnTo>
                <a:lnTo>
                  <a:pt x="2032000" y="253491"/>
                </a:lnTo>
                <a:lnTo>
                  <a:pt x="3048000" y="0"/>
                </a:lnTo>
                <a:close/>
              </a:path>
            </a:pathLst>
          </a:custGeom>
          <a:solidFill>
            <a:srgbClr val="5B9BD4"/>
          </a:solidFill>
        </p:spPr>
        <p:txBody>
          <a:bodyPr wrap="square" lIns="0" tIns="0" rIns="0" bIns="0" rtlCol="0"/>
          <a:lstStyle/>
          <a:p>
            <a:endParaRPr/>
          </a:p>
        </p:txBody>
      </p:sp>
      <p:sp>
        <p:nvSpPr>
          <p:cNvPr id="60" name="object 60"/>
          <p:cNvSpPr/>
          <p:nvPr/>
        </p:nvSpPr>
        <p:spPr>
          <a:xfrm>
            <a:off x="2825495" y="2287523"/>
            <a:ext cx="3048000" cy="760730"/>
          </a:xfrm>
          <a:custGeom>
            <a:avLst/>
            <a:gdLst/>
            <a:ahLst/>
            <a:cxnLst/>
            <a:rect l="l" t="t" r="r" b="b"/>
            <a:pathLst>
              <a:path w="3048000" h="760730">
                <a:moveTo>
                  <a:pt x="0" y="0"/>
                </a:moveTo>
                <a:lnTo>
                  <a:pt x="3048000" y="0"/>
                </a:lnTo>
                <a:lnTo>
                  <a:pt x="2032000" y="253491"/>
                </a:lnTo>
                <a:lnTo>
                  <a:pt x="253492" y="253491"/>
                </a:lnTo>
                <a:lnTo>
                  <a:pt x="253492" y="697229"/>
                </a:lnTo>
                <a:lnTo>
                  <a:pt x="0" y="760476"/>
                </a:lnTo>
                <a:lnTo>
                  <a:pt x="0" y="0"/>
                </a:lnTo>
                <a:close/>
              </a:path>
            </a:pathLst>
          </a:custGeom>
          <a:ln w="12192">
            <a:solidFill>
              <a:srgbClr val="41709C"/>
            </a:solidFill>
          </a:ln>
        </p:spPr>
        <p:txBody>
          <a:bodyPr wrap="square" lIns="0" tIns="0" rIns="0" bIns="0" rtlCol="0"/>
          <a:lstStyle/>
          <a:p>
            <a:endParaRPr/>
          </a:p>
        </p:txBody>
      </p:sp>
      <p:sp>
        <p:nvSpPr>
          <p:cNvPr id="61" name="object 61"/>
          <p:cNvSpPr/>
          <p:nvPr/>
        </p:nvSpPr>
        <p:spPr>
          <a:xfrm>
            <a:off x="5859779" y="2287523"/>
            <a:ext cx="3048000" cy="760730"/>
          </a:xfrm>
          <a:custGeom>
            <a:avLst/>
            <a:gdLst/>
            <a:ahLst/>
            <a:cxnLst/>
            <a:rect l="l" t="t" r="r" b="b"/>
            <a:pathLst>
              <a:path w="3048000" h="760730">
                <a:moveTo>
                  <a:pt x="3048000" y="0"/>
                </a:moveTo>
                <a:lnTo>
                  <a:pt x="0" y="0"/>
                </a:lnTo>
                <a:lnTo>
                  <a:pt x="1016000" y="253491"/>
                </a:lnTo>
                <a:lnTo>
                  <a:pt x="2794508" y="253491"/>
                </a:lnTo>
                <a:lnTo>
                  <a:pt x="2794508" y="697229"/>
                </a:lnTo>
                <a:lnTo>
                  <a:pt x="3048000" y="760476"/>
                </a:lnTo>
                <a:lnTo>
                  <a:pt x="3048000" y="0"/>
                </a:lnTo>
                <a:close/>
              </a:path>
            </a:pathLst>
          </a:custGeom>
          <a:solidFill>
            <a:srgbClr val="5B9BD4"/>
          </a:solidFill>
        </p:spPr>
        <p:txBody>
          <a:bodyPr wrap="square" lIns="0" tIns="0" rIns="0" bIns="0" rtlCol="0"/>
          <a:lstStyle/>
          <a:p>
            <a:endParaRPr/>
          </a:p>
        </p:txBody>
      </p:sp>
      <p:sp>
        <p:nvSpPr>
          <p:cNvPr id="62" name="object 62"/>
          <p:cNvSpPr/>
          <p:nvPr/>
        </p:nvSpPr>
        <p:spPr>
          <a:xfrm>
            <a:off x="5859779" y="2287523"/>
            <a:ext cx="3048000" cy="760730"/>
          </a:xfrm>
          <a:custGeom>
            <a:avLst/>
            <a:gdLst/>
            <a:ahLst/>
            <a:cxnLst/>
            <a:rect l="l" t="t" r="r" b="b"/>
            <a:pathLst>
              <a:path w="3048000" h="760730">
                <a:moveTo>
                  <a:pt x="3048000" y="0"/>
                </a:moveTo>
                <a:lnTo>
                  <a:pt x="0" y="0"/>
                </a:lnTo>
                <a:lnTo>
                  <a:pt x="1016000" y="253491"/>
                </a:lnTo>
                <a:lnTo>
                  <a:pt x="2794508" y="253491"/>
                </a:lnTo>
                <a:lnTo>
                  <a:pt x="2794508" y="697229"/>
                </a:lnTo>
                <a:lnTo>
                  <a:pt x="3048000" y="760476"/>
                </a:lnTo>
                <a:lnTo>
                  <a:pt x="3048000" y="0"/>
                </a:lnTo>
                <a:close/>
              </a:path>
            </a:pathLst>
          </a:custGeom>
          <a:ln w="12192">
            <a:solidFill>
              <a:srgbClr val="41709C"/>
            </a:solidFill>
          </a:ln>
        </p:spPr>
        <p:txBody>
          <a:bodyPr wrap="square" lIns="0" tIns="0" rIns="0" bIns="0" rtlCol="0"/>
          <a:lstStyle/>
          <a:p>
            <a:endParaRPr/>
          </a:p>
        </p:txBody>
      </p:sp>
      <p:sp>
        <p:nvSpPr>
          <p:cNvPr id="63" name="object 63"/>
          <p:cNvSpPr txBox="1"/>
          <p:nvPr/>
        </p:nvSpPr>
        <p:spPr>
          <a:xfrm>
            <a:off x="2212594" y="3221608"/>
            <a:ext cx="2691765" cy="521334"/>
          </a:xfrm>
          <a:prstGeom prst="rect">
            <a:avLst/>
          </a:prstGeom>
        </p:spPr>
        <p:txBody>
          <a:bodyPr vert="horz" wrap="square" lIns="0" tIns="0" rIns="0" bIns="0" rtlCol="0">
            <a:spAutoFit/>
          </a:bodyPr>
          <a:lstStyle/>
          <a:p>
            <a:pPr marL="12700">
              <a:lnSpc>
                <a:spcPct val="100000"/>
              </a:lnSpc>
            </a:pPr>
            <a:r>
              <a:rPr sz="3200" b="1" spc="-15" dirty="0">
                <a:latin typeface="Calibri"/>
                <a:cs typeface="Calibri"/>
              </a:rPr>
              <a:t>Gesture</a:t>
            </a:r>
            <a:r>
              <a:rPr sz="3200" b="1" spc="-80" dirty="0">
                <a:latin typeface="Calibri"/>
                <a:cs typeface="Calibri"/>
              </a:rPr>
              <a:t> </a:t>
            </a:r>
            <a:r>
              <a:rPr sz="3200" b="1" spc="-10" dirty="0">
                <a:latin typeface="Calibri"/>
                <a:cs typeface="Calibri"/>
              </a:rPr>
              <a:t>Control</a:t>
            </a:r>
            <a:endParaRPr sz="3200">
              <a:latin typeface="Calibri"/>
              <a:cs typeface="Calibri"/>
            </a:endParaRPr>
          </a:p>
        </p:txBody>
      </p:sp>
      <p:sp>
        <p:nvSpPr>
          <p:cNvPr id="64" name="object 64"/>
          <p:cNvSpPr txBox="1"/>
          <p:nvPr/>
        </p:nvSpPr>
        <p:spPr>
          <a:xfrm>
            <a:off x="7852029" y="3104134"/>
            <a:ext cx="2030730" cy="759460"/>
          </a:xfrm>
          <a:prstGeom prst="rect">
            <a:avLst/>
          </a:prstGeom>
        </p:spPr>
        <p:txBody>
          <a:bodyPr vert="horz" wrap="square" lIns="0" tIns="0" rIns="0" bIns="0" rtlCol="0">
            <a:spAutoFit/>
          </a:bodyPr>
          <a:lstStyle/>
          <a:p>
            <a:pPr marL="12700" marR="5080">
              <a:lnSpc>
                <a:spcPct val="100000"/>
              </a:lnSpc>
            </a:pPr>
            <a:r>
              <a:rPr sz="2400" b="1" spc="-10" dirty="0">
                <a:latin typeface="Calibri"/>
                <a:cs typeface="Calibri"/>
              </a:rPr>
              <a:t>Wireless  </a:t>
            </a:r>
            <a:r>
              <a:rPr sz="2400" b="1" spc="-5" dirty="0">
                <a:latin typeface="Calibri"/>
                <a:cs typeface="Calibri"/>
              </a:rPr>
              <a:t>C</a:t>
            </a:r>
            <a:r>
              <a:rPr sz="2400" b="1" spc="5" dirty="0">
                <a:latin typeface="Calibri"/>
                <a:cs typeface="Calibri"/>
              </a:rPr>
              <a:t>o</a:t>
            </a:r>
            <a:r>
              <a:rPr sz="2400" b="1" spc="-5" dirty="0">
                <a:latin typeface="Calibri"/>
                <a:cs typeface="Calibri"/>
              </a:rPr>
              <a:t>m</a:t>
            </a:r>
            <a:r>
              <a:rPr sz="2400" b="1" spc="5" dirty="0">
                <a:latin typeface="Calibri"/>
                <a:cs typeface="Calibri"/>
              </a:rPr>
              <a:t>m</a:t>
            </a:r>
            <a:r>
              <a:rPr sz="2400" b="1" dirty="0">
                <a:latin typeface="Calibri"/>
                <a:cs typeface="Calibri"/>
              </a:rPr>
              <a:t>u</a:t>
            </a:r>
            <a:r>
              <a:rPr sz="2400" b="1" spc="-10" dirty="0">
                <a:latin typeface="Calibri"/>
                <a:cs typeface="Calibri"/>
              </a:rPr>
              <a:t>n</a:t>
            </a:r>
            <a:r>
              <a:rPr sz="2400" b="1" dirty="0">
                <a:latin typeface="Calibri"/>
                <a:cs typeface="Calibri"/>
              </a:rPr>
              <a:t>i</a:t>
            </a:r>
            <a:r>
              <a:rPr sz="2400" b="1" spc="-15" dirty="0">
                <a:latin typeface="Calibri"/>
                <a:cs typeface="Calibri"/>
              </a:rPr>
              <a:t>c</a:t>
            </a:r>
            <a:r>
              <a:rPr sz="2400" b="1" spc="-25" dirty="0">
                <a:latin typeface="Calibri"/>
                <a:cs typeface="Calibri"/>
              </a:rPr>
              <a:t>a</a:t>
            </a:r>
            <a:r>
              <a:rPr sz="2400" b="1" dirty="0">
                <a:latin typeface="Calibri"/>
                <a:cs typeface="Calibri"/>
              </a:rPr>
              <a:t>t</a:t>
            </a:r>
            <a:r>
              <a:rPr sz="2400" b="1" spc="-10" dirty="0">
                <a:latin typeface="Calibri"/>
                <a:cs typeface="Calibri"/>
              </a:rPr>
              <a:t>i</a:t>
            </a:r>
            <a:r>
              <a:rPr sz="2400" b="1" dirty="0">
                <a:latin typeface="Calibri"/>
                <a:cs typeface="Calibri"/>
              </a:rPr>
              <a:t>on</a:t>
            </a:r>
            <a:endParaRPr sz="2400" dirty="0">
              <a:latin typeface="Calibri"/>
              <a:cs typeface="Calibri"/>
            </a:endParaRPr>
          </a:p>
        </p:txBody>
      </p:sp>
      <p:sp>
        <p:nvSpPr>
          <p:cNvPr id="65" name="object 65"/>
          <p:cNvSpPr/>
          <p:nvPr/>
        </p:nvSpPr>
        <p:spPr>
          <a:xfrm>
            <a:off x="1828800" y="4273296"/>
            <a:ext cx="4419600" cy="428625"/>
          </a:xfrm>
          <a:custGeom>
            <a:avLst/>
            <a:gdLst/>
            <a:ahLst/>
            <a:cxnLst/>
            <a:rect l="l" t="t" r="r" b="b"/>
            <a:pathLst>
              <a:path w="4419600" h="428625">
                <a:moveTo>
                  <a:pt x="0" y="428243"/>
                </a:moveTo>
                <a:lnTo>
                  <a:pt x="4419600" y="428243"/>
                </a:lnTo>
                <a:lnTo>
                  <a:pt x="4419600" y="0"/>
                </a:lnTo>
                <a:lnTo>
                  <a:pt x="0" y="0"/>
                </a:lnTo>
                <a:lnTo>
                  <a:pt x="0" y="428243"/>
                </a:lnTo>
                <a:close/>
              </a:path>
            </a:pathLst>
          </a:custGeom>
          <a:ln w="12192">
            <a:solidFill>
              <a:srgbClr val="5B9BD4"/>
            </a:solidFill>
          </a:ln>
        </p:spPr>
        <p:txBody>
          <a:bodyPr wrap="square" lIns="0" tIns="0" rIns="0" bIns="0" rtlCol="0"/>
          <a:lstStyle/>
          <a:p>
            <a:endParaRPr/>
          </a:p>
        </p:txBody>
      </p:sp>
      <p:sp>
        <p:nvSpPr>
          <p:cNvPr id="66" name="object 66"/>
          <p:cNvSpPr/>
          <p:nvPr/>
        </p:nvSpPr>
        <p:spPr>
          <a:xfrm>
            <a:off x="2019300" y="4005071"/>
            <a:ext cx="3093720" cy="502920"/>
          </a:xfrm>
          <a:custGeom>
            <a:avLst/>
            <a:gdLst/>
            <a:ahLst/>
            <a:cxnLst/>
            <a:rect l="l" t="t" r="r" b="b"/>
            <a:pathLst>
              <a:path w="3093720" h="502920">
                <a:moveTo>
                  <a:pt x="3009900" y="0"/>
                </a:moveTo>
                <a:lnTo>
                  <a:pt x="83819" y="0"/>
                </a:lnTo>
                <a:lnTo>
                  <a:pt x="51167" y="6578"/>
                </a:lnTo>
                <a:lnTo>
                  <a:pt x="24526" y="24526"/>
                </a:lnTo>
                <a:lnTo>
                  <a:pt x="6578" y="51167"/>
                </a:lnTo>
                <a:lnTo>
                  <a:pt x="0" y="83819"/>
                </a:lnTo>
                <a:lnTo>
                  <a:pt x="0" y="419100"/>
                </a:lnTo>
                <a:lnTo>
                  <a:pt x="6578" y="451699"/>
                </a:lnTo>
                <a:lnTo>
                  <a:pt x="24526" y="478345"/>
                </a:lnTo>
                <a:lnTo>
                  <a:pt x="51167" y="496323"/>
                </a:lnTo>
                <a:lnTo>
                  <a:pt x="83819" y="502919"/>
                </a:lnTo>
                <a:lnTo>
                  <a:pt x="3009900" y="502919"/>
                </a:lnTo>
                <a:lnTo>
                  <a:pt x="3042499" y="496323"/>
                </a:lnTo>
                <a:lnTo>
                  <a:pt x="3069145" y="478345"/>
                </a:lnTo>
                <a:lnTo>
                  <a:pt x="3087123" y="451699"/>
                </a:lnTo>
                <a:lnTo>
                  <a:pt x="3093720" y="419100"/>
                </a:lnTo>
                <a:lnTo>
                  <a:pt x="3093720" y="83819"/>
                </a:lnTo>
                <a:lnTo>
                  <a:pt x="3087123" y="51167"/>
                </a:lnTo>
                <a:lnTo>
                  <a:pt x="3069145" y="24526"/>
                </a:lnTo>
                <a:lnTo>
                  <a:pt x="3042499" y="6578"/>
                </a:lnTo>
                <a:lnTo>
                  <a:pt x="3009900" y="0"/>
                </a:lnTo>
                <a:close/>
              </a:path>
            </a:pathLst>
          </a:custGeom>
          <a:solidFill>
            <a:srgbClr val="5B9BD4"/>
          </a:solidFill>
        </p:spPr>
        <p:txBody>
          <a:bodyPr wrap="square" lIns="0" tIns="0" rIns="0" bIns="0" rtlCol="0"/>
          <a:lstStyle/>
          <a:p>
            <a:endParaRPr/>
          </a:p>
        </p:txBody>
      </p:sp>
      <p:sp>
        <p:nvSpPr>
          <p:cNvPr id="67" name="object 67"/>
          <p:cNvSpPr/>
          <p:nvPr/>
        </p:nvSpPr>
        <p:spPr>
          <a:xfrm>
            <a:off x="2019300" y="4005071"/>
            <a:ext cx="3093720" cy="502920"/>
          </a:xfrm>
          <a:custGeom>
            <a:avLst/>
            <a:gdLst/>
            <a:ahLst/>
            <a:cxnLst/>
            <a:rect l="l" t="t" r="r" b="b"/>
            <a:pathLst>
              <a:path w="3093720" h="502920">
                <a:moveTo>
                  <a:pt x="0" y="83819"/>
                </a:moveTo>
                <a:lnTo>
                  <a:pt x="6578" y="51167"/>
                </a:lnTo>
                <a:lnTo>
                  <a:pt x="24526" y="24526"/>
                </a:lnTo>
                <a:lnTo>
                  <a:pt x="51167" y="6578"/>
                </a:lnTo>
                <a:lnTo>
                  <a:pt x="83819" y="0"/>
                </a:lnTo>
                <a:lnTo>
                  <a:pt x="3009900" y="0"/>
                </a:lnTo>
                <a:lnTo>
                  <a:pt x="3042499" y="6578"/>
                </a:lnTo>
                <a:lnTo>
                  <a:pt x="3069145" y="24526"/>
                </a:lnTo>
                <a:lnTo>
                  <a:pt x="3087123" y="51167"/>
                </a:lnTo>
                <a:lnTo>
                  <a:pt x="3093720" y="83819"/>
                </a:lnTo>
                <a:lnTo>
                  <a:pt x="3093720" y="419100"/>
                </a:lnTo>
                <a:lnTo>
                  <a:pt x="3087123" y="451699"/>
                </a:lnTo>
                <a:lnTo>
                  <a:pt x="3069145" y="478345"/>
                </a:lnTo>
                <a:lnTo>
                  <a:pt x="3042499" y="496323"/>
                </a:lnTo>
                <a:lnTo>
                  <a:pt x="3009900" y="502919"/>
                </a:lnTo>
                <a:lnTo>
                  <a:pt x="83819" y="502919"/>
                </a:lnTo>
                <a:lnTo>
                  <a:pt x="51167" y="496323"/>
                </a:lnTo>
                <a:lnTo>
                  <a:pt x="24526" y="478345"/>
                </a:lnTo>
                <a:lnTo>
                  <a:pt x="6578" y="451699"/>
                </a:lnTo>
                <a:lnTo>
                  <a:pt x="0" y="419100"/>
                </a:lnTo>
                <a:lnTo>
                  <a:pt x="0" y="83819"/>
                </a:lnTo>
                <a:close/>
              </a:path>
            </a:pathLst>
          </a:custGeom>
          <a:ln w="12192">
            <a:solidFill>
              <a:srgbClr val="FFFFFF"/>
            </a:solidFill>
          </a:ln>
        </p:spPr>
        <p:txBody>
          <a:bodyPr wrap="square" lIns="0" tIns="0" rIns="0" bIns="0" rtlCol="0"/>
          <a:lstStyle/>
          <a:p>
            <a:endParaRPr/>
          </a:p>
        </p:txBody>
      </p:sp>
      <p:sp>
        <p:nvSpPr>
          <p:cNvPr id="68" name="object 68"/>
          <p:cNvSpPr txBox="1"/>
          <p:nvPr/>
        </p:nvSpPr>
        <p:spPr>
          <a:xfrm>
            <a:off x="2147697" y="4102861"/>
            <a:ext cx="2707640" cy="283210"/>
          </a:xfrm>
          <a:prstGeom prst="rect">
            <a:avLst/>
          </a:prstGeom>
        </p:spPr>
        <p:txBody>
          <a:bodyPr vert="horz" wrap="square" lIns="0" tIns="0" rIns="0" bIns="0" rtlCol="0">
            <a:spAutoFit/>
          </a:bodyPr>
          <a:lstStyle/>
          <a:p>
            <a:pPr marL="12700">
              <a:lnSpc>
                <a:spcPct val="100000"/>
              </a:lnSpc>
            </a:pPr>
            <a:r>
              <a:rPr sz="1700" spc="-5" dirty="0">
                <a:solidFill>
                  <a:srgbClr val="FFFFFF"/>
                </a:solidFill>
                <a:latin typeface="Calibri"/>
                <a:cs typeface="Calibri"/>
              </a:rPr>
              <a:t>Introduction </a:t>
            </a:r>
            <a:r>
              <a:rPr sz="1700" spc="-80" dirty="0">
                <a:solidFill>
                  <a:srgbClr val="FFFFFF"/>
                </a:solidFill>
                <a:latin typeface="Calibri"/>
                <a:cs typeface="Calibri"/>
              </a:rPr>
              <a:t>To </a:t>
            </a:r>
            <a:r>
              <a:rPr sz="1700" spc="-5" dirty="0" smtClean="0">
                <a:solidFill>
                  <a:srgbClr val="FFFFFF"/>
                </a:solidFill>
                <a:latin typeface="Calibri"/>
                <a:cs typeface="Calibri"/>
              </a:rPr>
              <a:t>Accelerometer</a:t>
            </a:r>
            <a:endParaRPr sz="1700" dirty="0">
              <a:latin typeface="Calibri"/>
              <a:cs typeface="Calibri"/>
            </a:endParaRPr>
          </a:p>
        </p:txBody>
      </p:sp>
      <p:sp>
        <p:nvSpPr>
          <p:cNvPr id="69" name="object 69"/>
          <p:cNvSpPr/>
          <p:nvPr/>
        </p:nvSpPr>
        <p:spPr>
          <a:xfrm>
            <a:off x="1828800" y="5044440"/>
            <a:ext cx="4419600" cy="428625"/>
          </a:xfrm>
          <a:custGeom>
            <a:avLst/>
            <a:gdLst/>
            <a:ahLst/>
            <a:cxnLst/>
            <a:rect l="l" t="t" r="r" b="b"/>
            <a:pathLst>
              <a:path w="4419600" h="428625">
                <a:moveTo>
                  <a:pt x="0" y="428244"/>
                </a:moveTo>
                <a:lnTo>
                  <a:pt x="4419600" y="428244"/>
                </a:lnTo>
                <a:lnTo>
                  <a:pt x="4419600" y="0"/>
                </a:lnTo>
                <a:lnTo>
                  <a:pt x="0" y="0"/>
                </a:lnTo>
                <a:lnTo>
                  <a:pt x="0" y="428244"/>
                </a:lnTo>
                <a:close/>
              </a:path>
            </a:pathLst>
          </a:custGeom>
          <a:ln w="12192">
            <a:solidFill>
              <a:srgbClr val="5B9BD4"/>
            </a:solidFill>
          </a:ln>
        </p:spPr>
        <p:txBody>
          <a:bodyPr wrap="square" lIns="0" tIns="0" rIns="0" bIns="0" rtlCol="0"/>
          <a:lstStyle/>
          <a:p>
            <a:endParaRPr/>
          </a:p>
        </p:txBody>
      </p:sp>
      <p:sp>
        <p:nvSpPr>
          <p:cNvPr id="70" name="object 70"/>
          <p:cNvSpPr/>
          <p:nvPr/>
        </p:nvSpPr>
        <p:spPr>
          <a:xfrm>
            <a:off x="2049779" y="4792979"/>
            <a:ext cx="3093720" cy="502920"/>
          </a:xfrm>
          <a:custGeom>
            <a:avLst/>
            <a:gdLst/>
            <a:ahLst/>
            <a:cxnLst/>
            <a:rect l="l" t="t" r="r" b="b"/>
            <a:pathLst>
              <a:path w="3093720" h="502920">
                <a:moveTo>
                  <a:pt x="3009899" y="0"/>
                </a:moveTo>
                <a:lnTo>
                  <a:pt x="83819" y="0"/>
                </a:lnTo>
                <a:lnTo>
                  <a:pt x="51167" y="6578"/>
                </a:lnTo>
                <a:lnTo>
                  <a:pt x="24526" y="24526"/>
                </a:lnTo>
                <a:lnTo>
                  <a:pt x="6578" y="51167"/>
                </a:lnTo>
                <a:lnTo>
                  <a:pt x="0" y="83820"/>
                </a:lnTo>
                <a:lnTo>
                  <a:pt x="0" y="419100"/>
                </a:lnTo>
                <a:lnTo>
                  <a:pt x="6578" y="451699"/>
                </a:lnTo>
                <a:lnTo>
                  <a:pt x="24526" y="478345"/>
                </a:lnTo>
                <a:lnTo>
                  <a:pt x="51167" y="496323"/>
                </a:lnTo>
                <a:lnTo>
                  <a:pt x="83819" y="502920"/>
                </a:lnTo>
                <a:lnTo>
                  <a:pt x="3009899" y="502920"/>
                </a:lnTo>
                <a:lnTo>
                  <a:pt x="3042499" y="496323"/>
                </a:lnTo>
                <a:lnTo>
                  <a:pt x="3069145" y="478345"/>
                </a:lnTo>
                <a:lnTo>
                  <a:pt x="3087123" y="451699"/>
                </a:lnTo>
                <a:lnTo>
                  <a:pt x="3093720" y="419100"/>
                </a:lnTo>
                <a:lnTo>
                  <a:pt x="3093720" y="83820"/>
                </a:lnTo>
                <a:lnTo>
                  <a:pt x="3087123" y="51167"/>
                </a:lnTo>
                <a:lnTo>
                  <a:pt x="3069145" y="24526"/>
                </a:lnTo>
                <a:lnTo>
                  <a:pt x="3042499" y="6578"/>
                </a:lnTo>
                <a:lnTo>
                  <a:pt x="3009899" y="0"/>
                </a:lnTo>
                <a:close/>
              </a:path>
            </a:pathLst>
          </a:custGeom>
          <a:solidFill>
            <a:srgbClr val="5B9BD4"/>
          </a:solidFill>
        </p:spPr>
        <p:txBody>
          <a:bodyPr wrap="square" lIns="0" tIns="0" rIns="0" bIns="0" rtlCol="0"/>
          <a:lstStyle/>
          <a:p>
            <a:endParaRPr/>
          </a:p>
        </p:txBody>
      </p:sp>
      <p:sp>
        <p:nvSpPr>
          <p:cNvPr id="71" name="object 71"/>
          <p:cNvSpPr/>
          <p:nvPr/>
        </p:nvSpPr>
        <p:spPr>
          <a:xfrm>
            <a:off x="2049779" y="4792979"/>
            <a:ext cx="3093720" cy="502920"/>
          </a:xfrm>
          <a:custGeom>
            <a:avLst/>
            <a:gdLst/>
            <a:ahLst/>
            <a:cxnLst/>
            <a:rect l="l" t="t" r="r" b="b"/>
            <a:pathLst>
              <a:path w="3093720" h="502920">
                <a:moveTo>
                  <a:pt x="0" y="83820"/>
                </a:moveTo>
                <a:lnTo>
                  <a:pt x="6578" y="51167"/>
                </a:lnTo>
                <a:lnTo>
                  <a:pt x="24526" y="24526"/>
                </a:lnTo>
                <a:lnTo>
                  <a:pt x="51167" y="6578"/>
                </a:lnTo>
                <a:lnTo>
                  <a:pt x="83819" y="0"/>
                </a:lnTo>
                <a:lnTo>
                  <a:pt x="3009899" y="0"/>
                </a:lnTo>
                <a:lnTo>
                  <a:pt x="3042499" y="6578"/>
                </a:lnTo>
                <a:lnTo>
                  <a:pt x="3069145" y="24526"/>
                </a:lnTo>
                <a:lnTo>
                  <a:pt x="3087123" y="51167"/>
                </a:lnTo>
                <a:lnTo>
                  <a:pt x="3093720" y="83820"/>
                </a:lnTo>
                <a:lnTo>
                  <a:pt x="3093720" y="419100"/>
                </a:lnTo>
                <a:lnTo>
                  <a:pt x="3087123" y="451699"/>
                </a:lnTo>
                <a:lnTo>
                  <a:pt x="3069145" y="478345"/>
                </a:lnTo>
                <a:lnTo>
                  <a:pt x="3042499" y="496323"/>
                </a:lnTo>
                <a:lnTo>
                  <a:pt x="3009899" y="502920"/>
                </a:lnTo>
                <a:lnTo>
                  <a:pt x="83819" y="502920"/>
                </a:lnTo>
                <a:lnTo>
                  <a:pt x="51167" y="496323"/>
                </a:lnTo>
                <a:lnTo>
                  <a:pt x="24526" y="478345"/>
                </a:lnTo>
                <a:lnTo>
                  <a:pt x="6578" y="451699"/>
                </a:lnTo>
                <a:lnTo>
                  <a:pt x="0" y="419100"/>
                </a:lnTo>
                <a:lnTo>
                  <a:pt x="0" y="83820"/>
                </a:lnTo>
                <a:close/>
              </a:path>
            </a:pathLst>
          </a:custGeom>
          <a:ln w="12192">
            <a:solidFill>
              <a:srgbClr val="FFFFFF"/>
            </a:solidFill>
          </a:ln>
        </p:spPr>
        <p:txBody>
          <a:bodyPr wrap="square" lIns="0" tIns="0" rIns="0" bIns="0" rtlCol="0"/>
          <a:lstStyle/>
          <a:p>
            <a:endParaRPr/>
          </a:p>
        </p:txBody>
      </p:sp>
      <p:sp>
        <p:nvSpPr>
          <p:cNvPr id="72" name="object 72"/>
          <p:cNvSpPr txBox="1"/>
          <p:nvPr/>
        </p:nvSpPr>
        <p:spPr>
          <a:xfrm>
            <a:off x="2178811" y="4891023"/>
            <a:ext cx="2750185" cy="283210"/>
          </a:xfrm>
          <a:prstGeom prst="rect">
            <a:avLst/>
          </a:prstGeom>
        </p:spPr>
        <p:txBody>
          <a:bodyPr vert="horz" wrap="square" lIns="0" tIns="0" rIns="0" bIns="0" rtlCol="0">
            <a:spAutoFit/>
          </a:bodyPr>
          <a:lstStyle/>
          <a:p>
            <a:pPr marL="12700">
              <a:lnSpc>
                <a:spcPct val="100000"/>
              </a:lnSpc>
            </a:pPr>
            <a:r>
              <a:rPr sz="1700" spc="-10" dirty="0" smtClean="0">
                <a:solidFill>
                  <a:srgbClr val="FFFFFF"/>
                </a:solidFill>
                <a:latin typeface="Calibri"/>
                <a:cs typeface="Calibri"/>
              </a:rPr>
              <a:t>What’s </a:t>
            </a:r>
            <a:r>
              <a:rPr sz="1700" dirty="0" smtClean="0">
                <a:solidFill>
                  <a:srgbClr val="FFFFFF"/>
                </a:solidFill>
                <a:latin typeface="Calibri"/>
                <a:cs typeface="Calibri"/>
              </a:rPr>
              <a:t>Inside</a:t>
            </a:r>
            <a:r>
              <a:rPr sz="1700" spc="-75" dirty="0" smtClean="0">
                <a:solidFill>
                  <a:srgbClr val="FFFFFF"/>
                </a:solidFill>
                <a:latin typeface="Calibri"/>
                <a:cs typeface="Calibri"/>
              </a:rPr>
              <a:t> </a:t>
            </a:r>
            <a:r>
              <a:rPr sz="1700" spc="-5" dirty="0" smtClean="0">
                <a:solidFill>
                  <a:srgbClr val="FFFFFF"/>
                </a:solidFill>
                <a:latin typeface="Calibri"/>
                <a:cs typeface="Calibri"/>
              </a:rPr>
              <a:t>Accelerometer??</a:t>
            </a:r>
            <a:endParaRPr sz="1700" dirty="0">
              <a:latin typeface="Calibri"/>
              <a:cs typeface="Calibri"/>
            </a:endParaRPr>
          </a:p>
        </p:txBody>
      </p:sp>
      <p:sp>
        <p:nvSpPr>
          <p:cNvPr id="73" name="object 73"/>
          <p:cNvSpPr/>
          <p:nvPr/>
        </p:nvSpPr>
        <p:spPr>
          <a:xfrm>
            <a:off x="1828800" y="5815584"/>
            <a:ext cx="4419600" cy="428625"/>
          </a:xfrm>
          <a:custGeom>
            <a:avLst/>
            <a:gdLst/>
            <a:ahLst/>
            <a:cxnLst/>
            <a:rect l="l" t="t" r="r" b="b"/>
            <a:pathLst>
              <a:path w="4419600" h="428625">
                <a:moveTo>
                  <a:pt x="0" y="428243"/>
                </a:moveTo>
                <a:lnTo>
                  <a:pt x="4419600" y="428243"/>
                </a:lnTo>
                <a:lnTo>
                  <a:pt x="4419600" y="0"/>
                </a:lnTo>
                <a:lnTo>
                  <a:pt x="0" y="0"/>
                </a:lnTo>
                <a:lnTo>
                  <a:pt x="0" y="428243"/>
                </a:lnTo>
                <a:close/>
              </a:path>
            </a:pathLst>
          </a:custGeom>
          <a:ln w="12192">
            <a:solidFill>
              <a:srgbClr val="5B9BD4"/>
            </a:solidFill>
          </a:ln>
        </p:spPr>
        <p:txBody>
          <a:bodyPr wrap="square" lIns="0" tIns="0" rIns="0" bIns="0" rtlCol="0"/>
          <a:lstStyle/>
          <a:p>
            <a:endParaRPr/>
          </a:p>
        </p:txBody>
      </p:sp>
      <p:sp>
        <p:nvSpPr>
          <p:cNvPr id="74" name="object 74"/>
          <p:cNvSpPr/>
          <p:nvPr/>
        </p:nvSpPr>
        <p:spPr>
          <a:xfrm>
            <a:off x="2049779" y="5564123"/>
            <a:ext cx="3093720" cy="502920"/>
          </a:xfrm>
          <a:custGeom>
            <a:avLst/>
            <a:gdLst/>
            <a:ahLst/>
            <a:cxnLst/>
            <a:rect l="l" t="t" r="r" b="b"/>
            <a:pathLst>
              <a:path w="3093720" h="502920">
                <a:moveTo>
                  <a:pt x="3009899" y="0"/>
                </a:moveTo>
                <a:lnTo>
                  <a:pt x="83819" y="0"/>
                </a:lnTo>
                <a:lnTo>
                  <a:pt x="51167" y="6587"/>
                </a:lnTo>
                <a:lnTo>
                  <a:pt x="24526" y="24550"/>
                </a:lnTo>
                <a:lnTo>
                  <a:pt x="6578" y="51193"/>
                </a:lnTo>
                <a:lnTo>
                  <a:pt x="0" y="83819"/>
                </a:lnTo>
                <a:lnTo>
                  <a:pt x="0" y="419100"/>
                </a:lnTo>
                <a:lnTo>
                  <a:pt x="6578" y="451726"/>
                </a:lnTo>
                <a:lnTo>
                  <a:pt x="24526" y="478369"/>
                </a:lnTo>
                <a:lnTo>
                  <a:pt x="51167" y="496332"/>
                </a:lnTo>
                <a:lnTo>
                  <a:pt x="83819" y="502919"/>
                </a:lnTo>
                <a:lnTo>
                  <a:pt x="3009899" y="502919"/>
                </a:lnTo>
                <a:lnTo>
                  <a:pt x="3042499" y="496332"/>
                </a:lnTo>
                <a:lnTo>
                  <a:pt x="3069145" y="478369"/>
                </a:lnTo>
                <a:lnTo>
                  <a:pt x="3087123" y="451726"/>
                </a:lnTo>
                <a:lnTo>
                  <a:pt x="3093720" y="419100"/>
                </a:lnTo>
                <a:lnTo>
                  <a:pt x="3093720" y="83819"/>
                </a:lnTo>
                <a:lnTo>
                  <a:pt x="3087123" y="51193"/>
                </a:lnTo>
                <a:lnTo>
                  <a:pt x="3069145" y="24550"/>
                </a:lnTo>
                <a:lnTo>
                  <a:pt x="3042499" y="6587"/>
                </a:lnTo>
                <a:lnTo>
                  <a:pt x="3009899" y="0"/>
                </a:lnTo>
                <a:close/>
              </a:path>
            </a:pathLst>
          </a:custGeom>
          <a:solidFill>
            <a:srgbClr val="5B9BD4"/>
          </a:solidFill>
        </p:spPr>
        <p:txBody>
          <a:bodyPr wrap="square" lIns="0" tIns="0" rIns="0" bIns="0" rtlCol="0"/>
          <a:lstStyle/>
          <a:p>
            <a:endParaRPr/>
          </a:p>
        </p:txBody>
      </p:sp>
      <p:sp>
        <p:nvSpPr>
          <p:cNvPr id="75" name="object 75"/>
          <p:cNvSpPr/>
          <p:nvPr/>
        </p:nvSpPr>
        <p:spPr>
          <a:xfrm>
            <a:off x="2049779" y="5564123"/>
            <a:ext cx="3093720" cy="502920"/>
          </a:xfrm>
          <a:custGeom>
            <a:avLst/>
            <a:gdLst/>
            <a:ahLst/>
            <a:cxnLst/>
            <a:rect l="l" t="t" r="r" b="b"/>
            <a:pathLst>
              <a:path w="3093720" h="502920">
                <a:moveTo>
                  <a:pt x="0" y="83819"/>
                </a:moveTo>
                <a:lnTo>
                  <a:pt x="6578" y="51193"/>
                </a:lnTo>
                <a:lnTo>
                  <a:pt x="24526" y="24550"/>
                </a:lnTo>
                <a:lnTo>
                  <a:pt x="51167" y="6587"/>
                </a:lnTo>
                <a:lnTo>
                  <a:pt x="83819" y="0"/>
                </a:lnTo>
                <a:lnTo>
                  <a:pt x="3009899" y="0"/>
                </a:lnTo>
                <a:lnTo>
                  <a:pt x="3042499" y="6587"/>
                </a:lnTo>
                <a:lnTo>
                  <a:pt x="3069145" y="24550"/>
                </a:lnTo>
                <a:lnTo>
                  <a:pt x="3087123" y="51193"/>
                </a:lnTo>
                <a:lnTo>
                  <a:pt x="3093720" y="83819"/>
                </a:lnTo>
                <a:lnTo>
                  <a:pt x="3093720" y="419100"/>
                </a:lnTo>
                <a:lnTo>
                  <a:pt x="3087123" y="451726"/>
                </a:lnTo>
                <a:lnTo>
                  <a:pt x="3069145" y="478369"/>
                </a:lnTo>
                <a:lnTo>
                  <a:pt x="3042499" y="496332"/>
                </a:lnTo>
                <a:lnTo>
                  <a:pt x="3009899" y="502919"/>
                </a:lnTo>
                <a:lnTo>
                  <a:pt x="83819" y="502919"/>
                </a:lnTo>
                <a:lnTo>
                  <a:pt x="51167" y="496332"/>
                </a:lnTo>
                <a:lnTo>
                  <a:pt x="24526" y="478369"/>
                </a:lnTo>
                <a:lnTo>
                  <a:pt x="6578" y="451726"/>
                </a:lnTo>
                <a:lnTo>
                  <a:pt x="0" y="419100"/>
                </a:lnTo>
                <a:lnTo>
                  <a:pt x="0" y="83819"/>
                </a:lnTo>
                <a:close/>
              </a:path>
            </a:pathLst>
          </a:custGeom>
          <a:ln w="12192">
            <a:solidFill>
              <a:srgbClr val="FFFFFF"/>
            </a:solidFill>
          </a:ln>
        </p:spPr>
        <p:txBody>
          <a:bodyPr wrap="square" lIns="0" tIns="0" rIns="0" bIns="0" rtlCol="0"/>
          <a:lstStyle/>
          <a:p>
            <a:endParaRPr/>
          </a:p>
        </p:txBody>
      </p:sp>
      <p:sp>
        <p:nvSpPr>
          <p:cNvPr id="76" name="object 76"/>
          <p:cNvSpPr txBox="1"/>
          <p:nvPr/>
        </p:nvSpPr>
        <p:spPr>
          <a:xfrm>
            <a:off x="2178811" y="5662167"/>
            <a:ext cx="1955164" cy="283210"/>
          </a:xfrm>
          <a:prstGeom prst="rect">
            <a:avLst/>
          </a:prstGeom>
        </p:spPr>
        <p:txBody>
          <a:bodyPr vert="horz" wrap="square" lIns="0" tIns="0" rIns="0" bIns="0" rtlCol="0">
            <a:spAutoFit/>
          </a:bodyPr>
          <a:lstStyle/>
          <a:p>
            <a:pPr marL="12700">
              <a:lnSpc>
                <a:spcPct val="100000"/>
              </a:lnSpc>
            </a:pPr>
            <a:r>
              <a:rPr sz="1700" spc="-15" dirty="0" smtClean="0">
                <a:solidFill>
                  <a:srgbClr val="FFFFFF"/>
                </a:solidFill>
                <a:latin typeface="Calibri"/>
                <a:cs typeface="Calibri"/>
              </a:rPr>
              <a:t>Various</a:t>
            </a:r>
            <a:r>
              <a:rPr sz="1700" spc="-50" dirty="0" smtClean="0">
                <a:solidFill>
                  <a:srgbClr val="FFFFFF"/>
                </a:solidFill>
                <a:latin typeface="Calibri"/>
                <a:cs typeface="Calibri"/>
              </a:rPr>
              <a:t> </a:t>
            </a:r>
            <a:r>
              <a:rPr sz="1700" spc="-5" dirty="0" smtClean="0">
                <a:solidFill>
                  <a:srgbClr val="FFFFFF"/>
                </a:solidFill>
                <a:latin typeface="Calibri"/>
                <a:cs typeface="Calibri"/>
              </a:rPr>
              <a:t>Classifications</a:t>
            </a:r>
            <a:endParaRPr sz="1700" dirty="0">
              <a:latin typeface="Calibri"/>
              <a:cs typeface="Calibri"/>
            </a:endParaRPr>
          </a:p>
        </p:txBody>
      </p:sp>
      <p:sp>
        <p:nvSpPr>
          <p:cNvPr id="77" name="object 77"/>
          <p:cNvSpPr/>
          <p:nvPr/>
        </p:nvSpPr>
        <p:spPr>
          <a:xfrm>
            <a:off x="6324600" y="4209288"/>
            <a:ext cx="4150360" cy="454659"/>
          </a:xfrm>
          <a:custGeom>
            <a:avLst/>
            <a:gdLst/>
            <a:ahLst/>
            <a:cxnLst/>
            <a:rect l="l" t="t" r="r" b="b"/>
            <a:pathLst>
              <a:path w="4150359" h="454660">
                <a:moveTo>
                  <a:pt x="0" y="454151"/>
                </a:moveTo>
                <a:lnTo>
                  <a:pt x="4149852" y="454151"/>
                </a:lnTo>
                <a:lnTo>
                  <a:pt x="4149852" y="0"/>
                </a:lnTo>
                <a:lnTo>
                  <a:pt x="0" y="0"/>
                </a:lnTo>
                <a:lnTo>
                  <a:pt x="0" y="454151"/>
                </a:lnTo>
                <a:close/>
              </a:path>
            </a:pathLst>
          </a:custGeom>
          <a:ln w="12192">
            <a:solidFill>
              <a:srgbClr val="5B9BD4"/>
            </a:solidFill>
          </a:ln>
        </p:spPr>
        <p:txBody>
          <a:bodyPr wrap="square" lIns="0" tIns="0" rIns="0" bIns="0" rtlCol="0"/>
          <a:lstStyle/>
          <a:p>
            <a:endParaRPr/>
          </a:p>
        </p:txBody>
      </p:sp>
      <p:sp>
        <p:nvSpPr>
          <p:cNvPr id="78" name="object 78"/>
          <p:cNvSpPr/>
          <p:nvPr/>
        </p:nvSpPr>
        <p:spPr>
          <a:xfrm>
            <a:off x="6502907" y="3925823"/>
            <a:ext cx="2905125" cy="532130"/>
          </a:xfrm>
          <a:custGeom>
            <a:avLst/>
            <a:gdLst/>
            <a:ahLst/>
            <a:cxnLst/>
            <a:rect l="l" t="t" r="r" b="b"/>
            <a:pathLst>
              <a:path w="2905125" h="532129">
                <a:moveTo>
                  <a:pt x="2816098" y="0"/>
                </a:moveTo>
                <a:lnTo>
                  <a:pt x="88646" y="0"/>
                </a:lnTo>
                <a:lnTo>
                  <a:pt x="54167" y="6975"/>
                </a:lnTo>
                <a:lnTo>
                  <a:pt x="25987" y="25987"/>
                </a:lnTo>
                <a:lnTo>
                  <a:pt x="6975" y="54167"/>
                </a:lnTo>
                <a:lnTo>
                  <a:pt x="0" y="88645"/>
                </a:lnTo>
                <a:lnTo>
                  <a:pt x="0" y="443230"/>
                </a:lnTo>
                <a:lnTo>
                  <a:pt x="6975" y="477708"/>
                </a:lnTo>
                <a:lnTo>
                  <a:pt x="25987" y="505888"/>
                </a:lnTo>
                <a:lnTo>
                  <a:pt x="54167" y="524900"/>
                </a:lnTo>
                <a:lnTo>
                  <a:pt x="88646" y="531876"/>
                </a:lnTo>
                <a:lnTo>
                  <a:pt x="2816098" y="531876"/>
                </a:lnTo>
                <a:lnTo>
                  <a:pt x="2850576" y="524900"/>
                </a:lnTo>
                <a:lnTo>
                  <a:pt x="2878756" y="505888"/>
                </a:lnTo>
                <a:lnTo>
                  <a:pt x="2897768" y="477708"/>
                </a:lnTo>
                <a:lnTo>
                  <a:pt x="2904744" y="443230"/>
                </a:lnTo>
                <a:lnTo>
                  <a:pt x="2904744" y="88645"/>
                </a:lnTo>
                <a:lnTo>
                  <a:pt x="2897768" y="54167"/>
                </a:lnTo>
                <a:lnTo>
                  <a:pt x="2878756" y="25987"/>
                </a:lnTo>
                <a:lnTo>
                  <a:pt x="2850576" y="6975"/>
                </a:lnTo>
                <a:lnTo>
                  <a:pt x="2816098" y="0"/>
                </a:lnTo>
                <a:close/>
              </a:path>
            </a:pathLst>
          </a:custGeom>
          <a:solidFill>
            <a:srgbClr val="5B9BD4"/>
          </a:solidFill>
        </p:spPr>
        <p:txBody>
          <a:bodyPr wrap="square" lIns="0" tIns="0" rIns="0" bIns="0" rtlCol="0"/>
          <a:lstStyle/>
          <a:p>
            <a:endParaRPr/>
          </a:p>
        </p:txBody>
      </p:sp>
      <p:sp>
        <p:nvSpPr>
          <p:cNvPr id="79" name="object 79"/>
          <p:cNvSpPr/>
          <p:nvPr/>
        </p:nvSpPr>
        <p:spPr>
          <a:xfrm>
            <a:off x="6502907" y="3925823"/>
            <a:ext cx="2905125" cy="532130"/>
          </a:xfrm>
          <a:custGeom>
            <a:avLst/>
            <a:gdLst/>
            <a:ahLst/>
            <a:cxnLst/>
            <a:rect l="l" t="t" r="r" b="b"/>
            <a:pathLst>
              <a:path w="2905125" h="532129">
                <a:moveTo>
                  <a:pt x="0" y="88645"/>
                </a:moveTo>
                <a:lnTo>
                  <a:pt x="6975" y="54167"/>
                </a:lnTo>
                <a:lnTo>
                  <a:pt x="25987" y="25987"/>
                </a:lnTo>
                <a:lnTo>
                  <a:pt x="54167" y="6975"/>
                </a:lnTo>
                <a:lnTo>
                  <a:pt x="88646" y="0"/>
                </a:lnTo>
                <a:lnTo>
                  <a:pt x="2816098" y="0"/>
                </a:lnTo>
                <a:lnTo>
                  <a:pt x="2850576" y="6975"/>
                </a:lnTo>
                <a:lnTo>
                  <a:pt x="2878756" y="25987"/>
                </a:lnTo>
                <a:lnTo>
                  <a:pt x="2897768" y="54167"/>
                </a:lnTo>
                <a:lnTo>
                  <a:pt x="2904744" y="88645"/>
                </a:lnTo>
                <a:lnTo>
                  <a:pt x="2904744" y="443230"/>
                </a:lnTo>
                <a:lnTo>
                  <a:pt x="2897768" y="477708"/>
                </a:lnTo>
                <a:lnTo>
                  <a:pt x="2878756" y="505888"/>
                </a:lnTo>
                <a:lnTo>
                  <a:pt x="2850576" y="524900"/>
                </a:lnTo>
                <a:lnTo>
                  <a:pt x="2816098" y="531876"/>
                </a:lnTo>
                <a:lnTo>
                  <a:pt x="88646" y="531876"/>
                </a:lnTo>
                <a:lnTo>
                  <a:pt x="54167" y="524900"/>
                </a:lnTo>
                <a:lnTo>
                  <a:pt x="25987" y="505888"/>
                </a:lnTo>
                <a:lnTo>
                  <a:pt x="6975" y="477708"/>
                </a:lnTo>
                <a:lnTo>
                  <a:pt x="0" y="443230"/>
                </a:lnTo>
                <a:lnTo>
                  <a:pt x="0" y="88645"/>
                </a:lnTo>
                <a:close/>
              </a:path>
            </a:pathLst>
          </a:custGeom>
          <a:ln w="12192">
            <a:solidFill>
              <a:srgbClr val="FFFFFF"/>
            </a:solidFill>
          </a:ln>
        </p:spPr>
        <p:txBody>
          <a:bodyPr wrap="square" lIns="0" tIns="0" rIns="0" bIns="0" rtlCol="0"/>
          <a:lstStyle/>
          <a:p>
            <a:endParaRPr/>
          </a:p>
        </p:txBody>
      </p:sp>
      <p:sp>
        <p:nvSpPr>
          <p:cNvPr id="80" name="object 80"/>
          <p:cNvSpPr txBox="1"/>
          <p:nvPr/>
        </p:nvSpPr>
        <p:spPr>
          <a:xfrm>
            <a:off x="6626732" y="4029455"/>
            <a:ext cx="1173480" cy="276999"/>
          </a:xfrm>
          <a:prstGeom prst="rect">
            <a:avLst/>
          </a:prstGeom>
        </p:spPr>
        <p:txBody>
          <a:bodyPr vert="horz" wrap="square" lIns="0" tIns="0" rIns="0" bIns="0" rtlCol="0">
            <a:spAutoFit/>
          </a:bodyPr>
          <a:lstStyle/>
          <a:p>
            <a:pPr marL="12700">
              <a:lnSpc>
                <a:spcPct val="100000"/>
              </a:lnSpc>
            </a:pPr>
            <a:r>
              <a:rPr lang="en-IN" dirty="0" smtClean="0">
                <a:solidFill>
                  <a:srgbClr val="FFFFFF"/>
                </a:solidFill>
                <a:latin typeface="Calibri"/>
                <a:cs typeface="Calibri"/>
              </a:rPr>
              <a:t>Bluetooth</a:t>
            </a:r>
            <a:endParaRPr sz="1800" dirty="0">
              <a:latin typeface="Calibri"/>
              <a:cs typeface="Calibri"/>
            </a:endParaRPr>
          </a:p>
        </p:txBody>
      </p:sp>
      <p:sp>
        <p:nvSpPr>
          <p:cNvPr id="81" name="object 81"/>
          <p:cNvSpPr/>
          <p:nvPr/>
        </p:nvSpPr>
        <p:spPr>
          <a:xfrm>
            <a:off x="6324600" y="5026152"/>
            <a:ext cx="4150360" cy="454659"/>
          </a:xfrm>
          <a:custGeom>
            <a:avLst/>
            <a:gdLst/>
            <a:ahLst/>
            <a:cxnLst/>
            <a:rect l="l" t="t" r="r" b="b"/>
            <a:pathLst>
              <a:path w="4150359" h="454660">
                <a:moveTo>
                  <a:pt x="0" y="454152"/>
                </a:moveTo>
                <a:lnTo>
                  <a:pt x="4149852" y="454152"/>
                </a:lnTo>
                <a:lnTo>
                  <a:pt x="4149852" y="0"/>
                </a:lnTo>
                <a:lnTo>
                  <a:pt x="0" y="0"/>
                </a:lnTo>
                <a:lnTo>
                  <a:pt x="0" y="454152"/>
                </a:lnTo>
                <a:close/>
              </a:path>
            </a:pathLst>
          </a:custGeom>
          <a:ln w="12192">
            <a:solidFill>
              <a:srgbClr val="5B9BD4"/>
            </a:solidFill>
          </a:ln>
        </p:spPr>
        <p:txBody>
          <a:bodyPr wrap="square" lIns="0" tIns="0" rIns="0" bIns="0" rtlCol="0"/>
          <a:lstStyle/>
          <a:p>
            <a:endParaRPr/>
          </a:p>
        </p:txBody>
      </p:sp>
      <p:sp>
        <p:nvSpPr>
          <p:cNvPr id="82" name="object 82"/>
          <p:cNvSpPr/>
          <p:nvPr/>
        </p:nvSpPr>
        <p:spPr>
          <a:xfrm>
            <a:off x="6531864" y="4760976"/>
            <a:ext cx="2905125" cy="530860"/>
          </a:xfrm>
          <a:custGeom>
            <a:avLst/>
            <a:gdLst/>
            <a:ahLst/>
            <a:cxnLst/>
            <a:rect l="l" t="t" r="r" b="b"/>
            <a:pathLst>
              <a:path w="2905125" h="530860">
                <a:moveTo>
                  <a:pt x="2816352" y="0"/>
                </a:moveTo>
                <a:lnTo>
                  <a:pt x="88391" y="0"/>
                </a:lnTo>
                <a:lnTo>
                  <a:pt x="54006" y="6953"/>
                </a:lnTo>
                <a:lnTo>
                  <a:pt x="25907" y="25907"/>
                </a:lnTo>
                <a:lnTo>
                  <a:pt x="6953" y="54006"/>
                </a:lnTo>
                <a:lnTo>
                  <a:pt x="0" y="88392"/>
                </a:lnTo>
                <a:lnTo>
                  <a:pt x="0" y="441960"/>
                </a:lnTo>
                <a:lnTo>
                  <a:pt x="6953" y="476345"/>
                </a:lnTo>
                <a:lnTo>
                  <a:pt x="25907" y="504444"/>
                </a:lnTo>
                <a:lnTo>
                  <a:pt x="54006" y="523398"/>
                </a:lnTo>
                <a:lnTo>
                  <a:pt x="88391" y="530352"/>
                </a:lnTo>
                <a:lnTo>
                  <a:pt x="2816352" y="530352"/>
                </a:lnTo>
                <a:lnTo>
                  <a:pt x="2850737" y="523398"/>
                </a:lnTo>
                <a:lnTo>
                  <a:pt x="2878835" y="504444"/>
                </a:lnTo>
                <a:lnTo>
                  <a:pt x="2897790" y="476345"/>
                </a:lnTo>
                <a:lnTo>
                  <a:pt x="2904743" y="441960"/>
                </a:lnTo>
                <a:lnTo>
                  <a:pt x="2904743" y="88392"/>
                </a:lnTo>
                <a:lnTo>
                  <a:pt x="2897790" y="54006"/>
                </a:lnTo>
                <a:lnTo>
                  <a:pt x="2878835" y="25908"/>
                </a:lnTo>
                <a:lnTo>
                  <a:pt x="2850737" y="6953"/>
                </a:lnTo>
                <a:lnTo>
                  <a:pt x="2816352" y="0"/>
                </a:lnTo>
                <a:close/>
              </a:path>
            </a:pathLst>
          </a:custGeom>
          <a:solidFill>
            <a:srgbClr val="5B9BD4"/>
          </a:solidFill>
        </p:spPr>
        <p:txBody>
          <a:bodyPr wrap="square" lIns="0" tIns="0" rIns="0" bIns="0" rtlCol="0"/>
          <a:lstStyle/>
          <a:p>
            <a:endParaRPr/>
          </a:p>
        </p:txBody>
      </p:sp>
      <p:sp>
        <p:nvSpPr>
          <p:cNvPr id="83" name="object 83"/>
          <p:cNvSpPr/>
          <p:nvPr/>
        </p:nvSpPr>
        <p:spPr>
          <a:xfrm>
            <a:off x="6531864" y="4760976"/>
            <a:ext cx="2905125" cy="530860"/>
          </a:xfrm>
          <a:custGeom>
            <a:avLst/>
            <a:gdLst/>
            <a:ahLst/>
            <a:cxnLst/>
            <a:rect l="l" t="t" r="r" b="b"/>
            <a:pathLst>
              <a:path w="2905125" h="530860">
                <a:moveTo>
                  <a:pt x="0" y="88392"/>
                </a:moveTo>
                <a:lnTo>
                  <a:pt x="6953" y="54006"/>
                </a:lnTo>
                <a:lnTo>
                  <a:pt x="25907" y="25907"/>
                </a:lnTo>
                <a:lnTo>
                  <a:pt x="54006" y="6953"/>
                </a:lnTo>
                <a:lnTo>
                  <a:pt x="88391" y="0"/>
                </a:lnTo>
                <a:lnTo>
                  <a:pt x="2816352" y="0"/>
                </a:lnTo>
                <a:lnTo>
                  <a:pt x="2850737" y="6953"/>
                </a:lnTo>
                <a:lnTo>
                  <a:pt x="2878835" y="25908"/>
                </a:lnTo>
                <a:lnTo>
                  <a:pt x="2897790" y="54006"/>
                </a:lnTo>
                <a:lnTo>
                  <a:pt x="2904743" y="88392"/>
                </a:lnTo>
                <a:lnTo>
                  <a:pt x="2904743" y="441960"/>
                </a:lnTo>
                <a:lnTo>
                  <a:pt x="2897790" y="476345"/>
                </a:lnTo>
                <a:lnTo>
                  <a:pt x="2878835" y="504444"/>
                </a:lnTo>
                <a:lnTo>
                  <a:pt x="2850737" y="523398"/>
                </a:lnTo>
                <a:lnTo>
                  <a:pt x="2816352" y="530352"/>
                </a:lnTo>
                <a:lnTo>
                  <a:pt x="88391" y="530352"/>
                </a:lnTo>
                <a:lnTo>
                  <a:pt x="54006" y="523398"/>
                </a:lnTo>
                <a:lnTo>
                  <a:pt x="25907" y="504444"/>
                </a:lnTo>
                <a:lnTo>
                  <a:pt x="6953" y="476345"/>
                </a:lnTo>
                <a:lnTo>
                  <a:pt x="0" y="441960"/>
                </a:lnTo>
                <a:lnTo>
                  <a:pt x="0" y="88392"/>
                </a:lnTo>
                <a:close/>
              </a:path>
            </a:pathLst>
          </a:custGeom>
          <a:ln w="12191">
            <a:solidFill>
              <a:srgbClr val="FFFFFF"/>
            </a:solidFill>
          </a:ln>
        </p:spPr>
        <p:txBody>
          <a:bodyPr wrap="square" lIns="0" tIns="0" rIns="0" bIns="0" rtlCol="0"/>
          <a:lstStyle/>
          <a:p>
            <a:endParaRPr/>
          </a:p>
        </p:txBody>
      </p:sp>
      <p:sp>
        <p:nvSpPr>
          <p:cNvPr id="84" name="object 84"/>
          <p:cNvSpPr txBox="1"/>
          <p:nvPr/>
        </p:nvSpPr>
        <p:spPr>
          <a:xfrm>
            <a:off x="6656069" y="4863972"/>
            <a:ext cx="2585720" cy="276999"/>
          </a:xfrm>
          <a:prstGeom prst="rect">
            <a:avLst/>
          </a:prstGeom>
        </p:spPr>
        <p:txBody>
          <a:bodyPr vert="horz" wrap="square" lIns="0" tIns="0" rIns="0" bIns="0" rtlCol="0">
            <a:spAutoFit/>
          </a:bodyPr>
          <a:lstStyle/>
          <a:p>
            <a:pPr marL="12700">
              <a:lnSpc>
                <a:spcPct val="100000"/>
              </a:lnSpc>
            </a:pPr>
            <a:r>
              <a:rPr lang="en-IN" spc="-5" dirty="0" smtClean="0">
                <a:solidFill>
                  <a:srgbClr val="FFFFFF"/>
                </a:solidFill>
                <a:latin typeface="Calibri"/>
                <a:cs typeface="Calibri"/>
              </a:rPr>
              <a:t>Master</a:t>
            </a:r>
            <a:endParaRPr sz="1800" dirty="0">
              <a:latin typeface="Calibri"/>
              <a:cs typeface="Calibri"/>
            </a:endParaRPr>
          </a:p>
        </p:txBody>
      </p:sp>
      <p:sp>
        <p:nvSpPr>
          <p:cNvPr id="85" name="object 85"/>
          <p:cNvSpPr/>
          <p:nvPr/>
        </p:nvSpPr>
        <p:spPr>
          <a:xfrm>
            <a:off x="6324600" y="5843015"/>
            <a:ext cx="4150360" cy="454659"/>
          </a:xfrm>
          <a:custGeom>
            <a:avLst/>
            <a:gdLst/>
            <a:ahLst/>
            <a:cxnLst/>
            <a:rect l="l" t="t" r="r" b="b"/>
            <a:pathLst>
              <a:path w="4150359" h="454660">
                <a:moveTo>
                  <a:pt x="0" y="454151"/>
                </a:moveTo>
                <a:lnTo>
                  <a:pt x="4149852" y="454151"/>
                </a:lnTo>
                <a:lnTo>
                  <a:pt x="4149852" y="0"/>
                </a:lnTo>
                <a:lnTo>
                  <a:pt x="0" y="0"/>
                </a:lnTo>
                <a:lnTo>
                  <a:pt x="0" y="454151"/>
                </a:lnTo>
                <a:close/>
              </a:path>
            </a:pathLst>
          </a:custGeom>
          <a:ln w="12192">
            <a:solidFill>
              <a:srgbClr val="5B9BD4"/>
            </a:solidFill>
          </a:ln>
        </p:spPr>
        <p:txBody>
          <a:bodyPr wrap="square" lIns="0" tIns="0" rIns="0" bIns="0" rtlCol="0"/>
          <a:lstStyle/>
          <a:p>
            <a:endParaRPr/>
          </a:p>
        </p:txBody>
      </p:sp>
      <p:sp>
        <p:nvSpPr>
          <p:cNvPr id="86" name="object 86"/>
          <p:cNvSpPr/>
          <p:nvPr/>
        </p:nvSpPr>
        <p:spPr>
          <a:xfrm>
            <a:off x="6531864" y="5577840"/>
            <a:ext cx="2905125" cy="530860"/>
          </a:xfrm>
          <a:custGeom>
            <a:avLst/>
            <a:gdLst/>
            <a:ahLst/>
            <a:cxnLst/>
            <a:rect l="l" t="t" r="r" b="b"/>
            <a:pathLst>
              <a:path w="2905125" h="530860">
                <a:moveTo>
                  <a:pt x="2816352" y="0"/>
                </a:moveTo>
                <a:lnTo>
                  <a:pt x="88391" y="0"/>
                </a:lnTo>
                <a:lnTo>
                  <a:pt x="54006" y="6946"/>
                </a:lnTo>
                <a:lnTo>
                  <a:pt x="25907" y="25888"/>
                </a:lnTo>
                <a:lnTo>
                  <a:pt x="6953" y="53985"/>
                </a:lnTo>
                <a:lnTo>
                  <a:pt x="0" y="88392"/>
                </a:lnTo>
                <a:lnTo>
                  <a:pt x="0" y="441960"/>
                </a:lnTo>
                <a:lnTo>
                  <a:pt x="6953" y="476366"/>
                </a:lnTo>
                <a:lnTo>
                  <a:pt x="25907" y="504463"/>
                </a:lnTo>
                <a:lnTo>
                  <a:pt x="54006" y="523405"/>
                </a:lnTo>
                <a:lnTo>
                  <a:pt x="88391" y="530352"/>
                </a:lnTo>
                <a:lnTo>
                  <a:pt x="2816352" y="530352"/>
                </a:lnTo>
                <a:lnTo>
                  <a:pt x="2850737" y="523405"/>
                </a:lnTo>
                <a:lnTo>
                  <a:pt x="2878835" y="504463"/>
                </a:lnTo>
                <a:lnTo>
                  <a:pt x="2897790" y="476366"/>
                </a:lnTo>
                <a:lnTo>
                  <a:pt x="2904743" y="441960"/>
                </a:lnTo>
                <a:lnTo>
                  <a:pt x="2904743" y="88392"/>
                </a:lnTo>
                <a:lnTo>
                  <a:pt x="2897790" y="53985"/>
                </a:lnTo>
                <a:lnTo>
                  <a:pt x="2878835" y="25888"/>
                </a:lnTo>
                <a:lnTo>
                  <a:pt x="2850737" y="6946"/>
                </a:lnTo>
                <a:lnTo>
                  <a:pt x="2816352" y="0"/>
                </a:lnTo>
                <a:close/>
              </a:path>
            </a:pathLst>
          </a:custGeom>
          <a:solidFill>
            <a:srgbClr val="5B9BD4"/>
          </a:solidFill>
        </p:spPr>
        <p:txBody>
          <a:bodyPr wrap="square" lIns="0" tIns="0" rIns="0" bIns="0" rtlCol="0"/>
          <a:lstStyle/>
          <a:p>
            <a:endParaRPr/>
          </a:p>
        </p:txBody>
      </p:sp>
      <p:sp>
        <p:nvSpPr>
          <p:cNvPr id="87" name="object 87"/>
          <p:cNvSpPr/>
          <p:nvPr/>
        </p:nvSpPr>
        <p:spPr>
          <a:xfrm>
            <a:off x="6531864" y="5577840"/>
            <a:ext cx="2905125" cy="530860"/>
          </a:xfrm>
          <a:custGeom>
            <a:avLst/>
            <a:gdLst/>
            <a:ahLst/>
            <a:cxnLst/>
            <a:rect l="l" t="t" r="r" b="b"/>
            <a:pathLst>
              <a:path w="2905125" h="530860">
                <a:moveTo>
                  <a:pt x="0" y="88392"/>
                </a:moveTo>
                <a:lnTo>
                  <a:pt x="6953" y="53985"/>
                </a:lnTo>
                <a:lnTo>
                  <a:pt x="25907" y="25888"/>
                </a:lnTo>
                <a:lnTo>
                  <a:pt x="54006" y="6946"/>
                </a:lnTo>
                <a:lnTo>
                  <a:pt x="88391" y="0"/>
                </a:lnTo>
                <a:lnTo>
                  <a:pt x="2816352" y="0"/>
                </a:lnTo>
                <a:lnTo>
                  <a:pt x="2850737" y="6946"/>
                </a:lnTo>
                <a:lnTo>
                  <a:pt x="2878835" y="25888"/>
                </a:lnTo>
                <a:lnTo>
                  <a:pt x="2897790" y="53985"/>
                </a:lnTo>
                <a:lnTo>
                  <a:pt x="2904743" y="88392"/>
                </a:lnTo>
                <a:lnTo>
                  <a:pt x="2904743" y="441960"/>
                </a:lnTo>
                <a:lnTo>
                  <a:pt x="2897790" y="476366"/>
                </a:lnTo>
                <a:lnTo>
                  <a:pt x="2878835" y="504463"/>
                </a:lnTo>
                <a:lnTo>
                  <a:pt x="2850737" y="523405"/>
                </a:lnTo>
                <a:lnTo>
                  <a:pt x="2816352" y="530352"/>
                </a:lnTo>
                <a:lnTo>
                  <a:pt x="88391" y="530352"/>
                </a:lnTo>
                <a:lnTo>
                  <a:pt x="54006" y="523405"/>
                </a:lnTo>
                <a:lnTo>
                  <a:pt x="25907" y="504463"/>
                </a:lnTo>
                <a:lnTo>
                  <a:pt x="6953" y="476366"/>
                </a:lnTo>
                <a:lnTo>
                  <a:pt x="0" y="441960"/>
                </a:lnTo>
                <a:lnTo>
                  <a:pt x="0" y="88392"/>
                </a:lnTo>
                <a:close/>
              </a:path>
            </a:pathLst>
          </a:custGeom>
          <a:ln w="12192">
            <a:solidFill>
              <a:srgbClr val="FFFFFF"/>
            </a:solidFill>
          </a:ln>
        </p:spPr>
        <p:txBody>
          <a:bodyPr wrap="square" lIns="0" tIns="0" rIns="0" bIns="0" rtlCol="0"/>
          <a:lstStyle/>
          <a:p>
            <a:endParaRPr/>
          </a:p>
        </p:txBody>
      </p:sp>
      <p:sp>
        <p:nvSpPr>
          <p:cNvPr id="88" name="object 88"/>
          <p:cNvSpPr txBox="1"/>
          <p:nvPr/>
        </p:nvSpPr>
        <p:spPr>
          <a:xfrm>
            <a:off x="6656069" y="5680557"/>
            <a:ext cx="2230755" cy="276999"/>
          </a:xfrm>
          <a:prstGeom prst="rect">
            <a:avLst/>
          </a:prstGeom>
        </p:spPr>
        <p:txBody>
          <a:bodyPr vert="horz" wrap="square" lIns="0" tIns="0" rIns="0" bIns="0" rtlCol="0">
            <a:spAutoFit/>
          </a:bodyPr>
          <a:lstStyle/>
          <a:p>
            <a:pPr marL="12700">
              <a:lnSpc>
                <a:spcPct val="100000"/>
              </a:lnSpc>
            </a:pPr>
            <a:r>
              <a:rPr lang="en-IN" spc="-10" dirty="0" smtClean="0">
                <a:solidFill>
                  <a:srgbClr val="FFFFFF"/>
                </a:solidFill>
                <a:latin typeface="Calibri"/>
                <a:cs typeface="Calibri"/>
              </a:rPr>
              <a:t>Slave</a:t>
            </a:r>
            <a:endParaRPr sz="1800" dirty="0">
              <a:latin typeface="Calibri"/>
              <a:cs typeface="Calibri"/>
            </a:endParaRPr>
          </a:p>
        </p:txBody>
      </p:sp>
      <p:sp>
        <p:nvSpPr>
          <p:cNvPr id="92" name="Rectangle 91"/>
          <p:cNvSpPr/>
          <p:nvPr/>
        </p:nvSpPr>
        <p:spPr>
          <a:xfrm>
            <a:off x="5233812" y="6421747"/>
            <a:ext cx="1856598" cy="369332"/>
          </a:xfrm>
          <a:prstGeom prst="rect">
            <a:avLst/>
          </a:prstGeom>
        </p:spPr>
        <p:txBody>
          <a:bodyPr wrap="none">
            <a:spAutoFit/>
          </a:bodyPr>
          <a:lstStyle/>
          <a:p>
            <a:pPr algn="ctr"/>
            <a:r>
              <a:rPr lang="en-IN" dirty="0">
                <a:solidFill>
                  <a:srgbClr val="888888"/>
                </a:solidFill>
                <a:cs typeface="Calibri"/>
              </a:rPr>
              <a:t>© </a:t>
            </a:r>
            <a:r>
              <a:rPr lang="en-IN" spc="-5" dirty="0" smtClean="0">
                <a:solidFill>
                  <a:srgbClr val="888888"/>
                </a:solidFill>
                <a:cs typeface="Calibri"/>
              </a:rPr>
              <a:t>Technical Spark</a:t>
            </a:r>
            <a:endParaRPr lang="en-IN" dirty="0">
              <a:cs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309</TotalTime>
  <Words>828</Words>
  <Application>Microsoft Office PowerPoint</Application>
  <PresentationFormat>Custom</PresentationFormat>
  <Paragraphs>213</Paragraphs>
  <Slides>36</Slides>
  <Notes>2</Notes>
  <HiddenSlides>0</HiddenSlides>
  <MMClips>2</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colloquium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is an accelerometer???</vt:lpstr>
      <vt:lpstr>So, What is an accelerometer???</vt:lpstr>
      <vt:lpstr>Understanding Accelerometer</vt:lpstr>
      <vt:lpstr> Understanding Accelerometer</vt:lpstr>
      <vt:lpstr>So, How does it work???</vt:lpstr>
      <vt:lpstr>So, How does it work???</vt:lpstr>
      <vt:lpstr>So, What is an accelerometer???</vt:lpstr>
      <vt:lpstr>So, What is an accelerometer??</vt:lpstr>
      <vt:lpstr>So, What is an accelerometer??</vt:lpstr>
      <vt:lpstr>Digital Accelerometer</vt:lpstr>
      <vt:lpstr>?Digital Accelerometer</vt:lpstr>
      <vt:lpstr>PowerPoint Presentation</vt:lpstr>
      <vt:lpstr>PowerPoint Presentation</vt:lpstr>
      <vt:lpstr>Accelerometers : u have seen them everywhere</vt:lpstr>
      <vt:lpstr>CONCLUSIONS:</vt:lpstr>
      <vt:lpstr>ADXL335</vt:lpstr>
      <vt:lpstr>WHAT’S NEXT??</vt:lpstr>
      <vt:lpstr>PowerPoint Presentation</vt:lpstr>
      <vt:lpstr>PowerPoint Presentation</vt:lpstr>
      <vt:lpstr>PowerPoint Presentation</vt:lpstr>
      <vt:lpstr>PowerPoint Presentation</vt:lpstr>
      <vt:lpstr>PowerPoint Presentation</vt:lpstr>
      <vt:lpstr>PowerPoint Presentation</vt:lpstr>
      <vt:lpstr>Video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dc:creator>
  <cp:lastModifiedBy>Sarvesh Singh</cp:lastModifiedBy>
  <cp:revision>40</cp:revision>
  <dcterms:created xsi:type="dcterms:W3CDTF">2016-01-16T14:56:13Z</dcterms:created>
  <dcterms:modified xsi:type="dcterms:W3CDTF">2016-04-19T19:43:53Z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2015-01-24T00:00:00Z</vt:filetime>
  </property>
  <property fmtid="{D5CDD505-2E9C-101B-9397-08002B2CF9AE}" pid="3" name="Creator">
    <vt:lpwstr>Microsoft® PowerPoint® 2013</vt:lpwstr>
  </property>
  <property fmtid="{D5CDD505-2E9C-101B-9397-08002B2CF9AE}" pid="4" name="LastSaved">
    <vt:filetime>2016-01-16T00:00:00Z</vt:filetime>
  </property>
</Properties>
</file>